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5"/>
  </p:notesMasterIdLst>
  <p:handoutMasterIdLst>
    <p:handoutMasterId r:id="rId76"/>
  </p:handoutMasterIdLst>
  <p:sldIdLst>
    <p:sldId id="1777" r:id="rId2"/>
    <p:sldId id="1971" r:id="rId3"/>
    <p:sldId id="1972" r:id="rId4"/>
    <p:sldId id="1973" r:id="rId5"/>
    <p:sldId id="1974" r:id="rId6"/>
    <p:sldId id="1975" r:id="rId7"/>
    <p:sldId id="1976" r:id="rId8"/>
    <p:sldId id="1977" r:id="rId9"/>
    <p:sldId id="1978" r:id="rId10"/>
    <p:sldId id="1979" r:id="rId11"/>
    <p:sldId id="1980" r:id="rId12"/>
    <p:sldId id="1981" r:id="rId13"/>
    <p:sldId id="1982" r:id="rId14"/>
    <p:sldId id="1983" r:id="rId15"/>
    <p:sldId id="1984" r:id="rId16"/>
    <p:sldId id="1985" r:id="rId17"/>
    <p:sldId id="1965" r:id="rId18"/>
    <p:sldId id="1966" r:id="rId19"/>
    <p:sldId id="1967" r:id="rId20"/>
    <p:sldId id="1968" r:id="rId21"/>
    <p:sldId id="1969" r:id="rId22"/>
    <p:sldId id="1970" r:id="rId23"/>
    <p:sldId id="1986" r:id="rId24"/>
    <p:sldId id="1995" r:id="rId25"/>
    <p:sldId id="1996" r:id="rId26"/>
    <p:sldId id="1997" r:id="rId27"/>
    <p:sldId id="1998" r:id="rId28"/>
    <p:sldId id="1987" r:id="rId29"/>
    <p:sldId id="1988" r:id="rId30"/>
    <p:sldId id="1989" r:id="rId31"/>
    <p:sldId id="1990" r:id="rId32"/>
    <p:sldId id="1991" r:id="rId33"/>
    <p:sldId id="1992" r:id="rId34"/>
    <p:sldId id="1993" r:id="rId35"/>
    <p:sldId id="1994" r:id="rId36"/>
    <p:sldId id="1999" r:id="rId37"/>
    <p:sldId id="2000" r:id="rId38"/>
    <p:sldId id="2001" r:id="rId39"/>
    <p:sldId id="2002" r:id="rId40"/>
    <p:sldId id="2003" r:id="rId41"/>
    <p:sldId id="2004" r:id="rId42"/>
    <p:sldId id="2005" r:id="rId43"/>
    <p:sldId id="2006" r:id="rId44"/>
    <p:sldId id="2007" r:id="rId45"/>
    <p:sldId id="2008" r:id="rId46"/>
    <p:sldId id="2009" r:id="rId47"/>
    <p:sldId id="2010" r:id="rId48"/>
    <p:sldId id="2011" r:id="rId49"/>
    <p:sldId id="1964" r:id="rId50"/>
    <p:sldId id="1963" r:id="rId51"/>
    <p:sldId id="1751" r:id="rId52"/>
    <p:sldId id="1752" r:id="rId53"/>
    <p:sldId id="2033" r:id="rId54"/>
    <p:sldId id="1796" r:id="rId55"/>
    <p:sldId id="1797" r:id="rId56"/>
    <p:sldId id="1799" r:id="rId57"/>
    <p:sldId id="2012" r:id="rId58"/>
    <p:sldId id="2028" r:id="rId59"/>
    <p:sldId id="2034" r:id="rId60"/>
    <p:sldId id="2029" r:id="rId61"/>
    <p:sldId id="2035" r:id="rId62"/>
    <p:sldId id="2036" r:id="rId63"/>
    <p:sldId id="2031" r:id="rId64"/>
    <p:sldId id="2037" r:id="rId65"/>
    <p:sldId id="2013" r:id="rId66"/>
    <p:sldId id="2014" r:id="rId67"/>
    <p:sldId id="2015" r:id="rId68"/>
    <p:sldId id="2016" r:id="rId69"/>
    <p:sldId id="2017" r:id="rId70"/>
    <p:sldId id="2018" r:id="rId71"/>
    <p:sldId id="1784" r:id="rId72"/>
    <p:sldId id="1805" r:id="rId73"/>
    <p:sldId id="1806" r:id="rId74"/>
  </p:sldIdLst>
  <p:sldSz cx="12192000" cy="6858000"/>
  <p:notesSz cx="7010400" cy="9296400"/>
  <p:defaultTextStyle>
    <a:defPPr>
      <a:defRPr lang="zh-CN"/>
    </a:defPPr>
    <a:lvl1pPr algn="l" rtl="0" eaLnBrk="0" fontAlgn="base" hangingPunct="0">
      <a:spcBef>
        <a:spcPct val="0"/>
      </a:spcBef>
      <a:spcAft>
        <a:spcPct val="0"/>
      </a:spcAft>
      <a:defRPr kern="1200">
        <a:solidFill>
          <a:schemeClr val="tx1"/>
        </a:solidFill>
        <a:latin typeface="Calibri" charset="0"/>
        <a:ea typeface="SimSun" charset="-122"/>
        <a:cs typeface="+mn-cs"/>
      </a:defRPr>
    </a:lvl1pPr>
    <a:lvl2pPr marL="457200" algn="l" rtl="0" eaLnBrk="0" fontAlgn="base" hangingPunct="0">
      <a:spcBef>
        <a:spcPct val="0"/>
      </a:spcBef>
      <a:spcAft>
        <a:spcPct val="0"/>
      </a:spcAft>
      <a:defRPr kern="1200">
        <a:solidFill>
          <a:schemeClr val="tx1"/>
        </a:solidFill>
        <a:latin typeface="Calibri" charset="0"/>
        <a:ea typeface="SimSun" charset="-122"/>
        <a:cs typeface="+mn-cs"/>
      </a:defRPr>
    </a:lvl2pPr>
    <a:lvl3pPr marL="914400" algn="l" rtl="0" eaLnBrk="0" fontAlgn="base" hangingPunct="0">
      <a:spcBef>
        <a:spcPct val="0"/>
      </a:spcBef>
      <a:spcAft>
        <a:spcPct val="0"/>
      </a:spcAft>
      <a:defRPr kern="1200">
        <a:solidFill>
          <a:schemeClr val="tx1"/>
        </a:solidFill>
        <a:latin typeface="Calibri" charset="0"/>
        <a:ea typeface="SimSun" charset="-122"/>
        <a:cs typeface="+mn-cs"/>
      </a:defRPr>
    </a:lvl3pPr>
    <a:lvl4pPr marL="1371600" algn="l" rtl="0" eaLnBrk="0" fontAlgn="base" hangingPunct="0">
      <a:spcBef>
        <a:spcPct val="0"/>
      </a:spcBef>
      <a:spcAft>
        <a:spcPct val="0"/>
      </a:spcAft>
      <a:defRPr kern="1200">
        <a:solidFill>
          <a:schemeClr val="tx1"/>
        </a:solidFill>
        <a:latin typeface="Calibri" charset="0"/>
        <a:ea typeface="SimSun" charset="-122"/>
        <a:cs typeface="+mn-cs"/>
      </a:defRPr>
    </a:lvl4pPr>
    <a:lvl5pPr marL="1828800" algn="l" rtl="0" eaLnBrk="0" fontAlgn="base" hangingPunct="0">
      <a:spcBef>
        <a:spcPct val="0"/>
      </a:spcBef>
      <a:spcAft>
        <a:spcPct val="0"/>
      </a:spcAft>
      <a:defRPr kern="1200">
        <a:solidFill>
          <a:schemeClr val="tx1"/>
        </a:solidFill>
        <a:latin typeface="Calibri" charset="0"/>
        <a:ea typeface="SimSun" charset="-122"/>
        <a:cs typeface="+mn-cs"/>
      </a:defRPr>
    </a:lvl5pPr>
    <a:lvl6pPr marL="2286000" algn="l" defTabSz="914400" rtl="0" eaLnBrk="1" latinLnBrk="0" hangingPunct="1">
      <a:defRPr kern="1200">
        <a:solidFill>
          <a:schemeClr val="tx1"/>
        </a:solidFill>
        <a:latin typeface="Calibri" charset="0"/>
        <a:ea typeface="SimSun" charset="-122"/>
        <a:cs typeface="+mn-cs"/>
      </a:defRPr>
    </a:lvl6pPr>
    <a:lvl7pPr marL="2743200" algn="l" defTabSz="914400" rtl="0" eaLnBrk="1" latinLnBrk="0" hangingPunct="1">
      <a:defRPr kern="1200">
        <a:solidFill>
          <a:schemeClr val="tx1"/>
        </a:solidFill>
        <a:latin typeface="Calibri" charset="0"/>
        <a:ea typeface="SimSun" charset="-122"/>
        <a:cs typeface="+mn-cs"/>
      </a:defRPr>
    </a:lvl7pPr>
    <a:lvl8pPr marL="3200400" algn="l" defTabSz="914400" rtl="0" eaLnBrk="1" latinLnBrk="0" hangingPunct="1">
      <a:defRPr kern="1200">
        <a:solidFill>
          <a:schemeClr val="tx1"/>
        </a:solidFill>
        <a:latin typeface="Calibri" charset="0"/>
        <a:ea typeface="SimSun" charset="-122"/>
        <a:cs typeface="+mn-cs"/>
      </a:defRPr>
    </a:lvl8pPr>
    <a:lvl9pPr marL="3657600" algn="l" defTabSz="914400" rtl="0" eaLnBrk="1" latinLnBrk="0" hangingPunct="1">
      <a:defRPr kern="1200">
        <a:solidFill>
          <a:schemeClr val="tx1"/>
        </a:solidFill>
        <a:latin typeface="Calibri" charset="0"/>
        <a:ea typeface="SimSun" charset="-122"/>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70AD47"/>
    <a:srgbClr val="2B689E"/>
    <a:srgbClr val="F3A466"/>
    <a:srgbClr val="EAEFF8"/>
    <a:srgbClr val="FF3499"/>
    <a:srgbClr val="3297D4"/>
    <a:srgbClr val="009DEA"/>
    <a:srgbClr val="56A3E9"/>
    <a:srgbClr val="58A4E9"/>
    <a:srgbClr val="B2D2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14" autoAdjust="0"/>
    <p:restoredTop sz="96327" autoAdjust="0"/>
  </p:normalViewPr>
  <p:slideViewPr>
    <p:cSldViewPr snapToGrid="0" snapToObjects="1">
      <p:cViewPr varScale="1">
        <p:scale>
          <a:sx n="170" d="100"/>
          <a:sy n="170" d="100"/>
        </p:scale>
        <p:origin x="200" y="696"/>
      </p:cViewPr>
      <p:guideLst/>
    </p:cSldViewPr>
  </p:slideViewPr>
  <p:outlineViewPr>
    <p:cViewPr>
      <p:scale>
        <a:sx n="33" d="100"/>
        <a:sy n="33" d="100"/>
      </p:scale>
      <p:origin x="0" y="-6368"/>
    </p:cViewPr>
  </p:outlineViewPr>
  <p:notesTextViewPr>
    <p:cViewPr>
      <p:scale>
        <a:sx n="110" d="100"/>
        <a:sy n="110" d="100"/>
      </p:scale>
      <p:origin x="0" y="0"/>
    </p:cViewPr>
  </p:notesTextViewPr>
  <p:sorterViewPr>
    <p:cViewPr>
      <p:scale>
        <a:sx n="80" d="100"/>
        <a:sy n="80" d="100"/>
      </p:scale>
      <p:origin x="0" y="0"/>
    </p:cViewPr>
  </p:sorterViewPr>
  <p:notesViewPr>
    <p:cSldViewPr snapToGrid="0" snapToObjects="1">
      <p:cViewPr varScale="1">
        <p:scale>
          <a:sx n="156" d="100"/>
          <a:sy n="156" d="100"/>
        </p:scale>
        <p:origin x="364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038319" cy="467346"/>
          </a:xfrm>
          <a:prstGeom prst="rect">
            <a:avLst/>
          </a:prstGeom>
        </p:spPr>
        <p:txBody>
          <a:bodyPr vert="horz" lIns="93177" tIns="46589" rIns="93177" bIns="46589" rtlCol="0"/>
          <a:lstStyle>
            <a:lvl1pPr algn="l">
              <a:defRPr sz="1200">
                <a:latin typeface="Calibri" panose="020F0502020204030204" pitchFamily="34" charset="0"/>
                <a:ea typeface="SimSun" panose="02010600030101010101" pitchFamily="2" charset="-122"/>
              </a:defRPr>
            </a:lvl1pPr>
          </a:lstStyle>
          <a:p>
            <a:pPr>
              <a:defRPr/>
            </a:pPr>
            <a:endParaRPr lang="en-US"/>
          </a:p>
        </p:txBody>
      </p:sp>
      <p:sp>
        <p:nvSpPr>
          <p:cNvPr id="3" name="日期占位符 2"/>
          <p:cNvSpPr>
            <a:spLocks noGrp="1"/>
          </p:cNvSpPr>
          <p:nvPr>
            <p:ph type="dt" sz="quarter" idx="1"/>
          </p:nvPr>
        </p:nvSpPr>
        <p:spPr>
          <a:xfrm>
            <a:off x="3970885" y="1"/>
            <a:ext cx="3038319" cy="467346"/>
          </a:xfrm>
          <a:prstGeom prst="rect">
            <a:avLst/>
          </a:prstGeom>
        </p:spPr>
        <p:txBody>
          <a:bodyPr vert="horz" lIns="93177" tIns="46589" rIns="93177" bIns="46589" rtlCol="0"/>
          <a:lstStyle>
            <a:lvl1pPr algn="r">
              <a:defRPr sz="1200">
                <a:latin typeface="Calibri" panose="020F0502020204030204" pitchFamily="34" charset="0"/>
                <a:ea typeface="SimSun" panose="02010600030101010101" pitchFamily="2" charset="-122"/>
              </a:defRPr>
            </a:lvl1pPr>
          </a:lstStyle>
          <a:p>
            <a:pPr>
              <a:defRPr/>
            </a:pPr>
            <a:fld id="{3F9281BA-B67C-5743-8025-9BEB758B63F5}" type="datetimeFigureOut">
              <a:rPr lang="en-US"/>
              <a:pPr>
                <a:defRPr/>
              </a:pPr>
              <a:t>5/13/25</a:t>
            </a:fld>
            <a:endParaRPr lang="en-US"/>
          </a:p>
        </p:txBody>
      </p:sp>
      <p:sp>
        <p:nvSpPr>
          <p:cNvPr id="4" name="页脚占位符 3"/>
          <p:cNvSpPr>
            <a:spLocks noGrp="1"/>
          </p:cNvSpPr>
          <p:nvPr>
            <p:ph type="ftr" sz="quarter" idx="2"/>
          </p:nvPr>
        </p:nvSpPr>
        <p:spPr>
          <a:xfrm>
            <a:off x="0" y="8829055"/>
            <a:ext cx="3038319" cy="467346"/>
          </a:xfrm>
          <a:prstGeom prst="rect">
            <a:avLst/>
          </a:prstGeom>
        </p:spPr>
        <p:txBody>
          <a:bodyPr vert="horz" lIns="93177" tIns="46589" rIns="93177" bIns="46589" rtlCol="0" anchor="b"/>
          <a:lstStyle>
            <a:lvl1pPr algn="l">
              <a:defRPr sz="1200">
                <a:latin typeface="Calibri" panose="020F0502020204030204" pitchFamily="34" charset="0"/>
                <a:ea typeface="SimSun" panose="02010600030101010101" pitchFamily="2" charset="-122"/>
              </a:defRPr>
            </a:lvl1pPr>
          </a:lstStyle>
          <a:p>
            <a:pPr>
              <a:defRPr/>
            </a:pPr>
            <a:endParaRPr lang="en-US"/>
          </a:p>
        </p:txBody>
      </p:sp>
      <p:sp>
        <p:nvSpPr>
          <p:cNvPr id="5" name="灯片编号占位符 4"/>
          <p:cNvSpPr>
            <a:spLocks noGrp="1"/>
          </p:cNvSpPr>
          <p:nvPr>
            <p:ph type="sldNum" sz="quarter" idx="3"/>
          </p:nvPr>
        </p:nvSpPr>
        <p:spPr>
          <a:xfrm>
            <a:off x="3970885" y="8829055"/>
            <a:ext cx="3038319" cy="467346"/>
          </a:xfrm>
          <a:prstGeom prst="rect">
            <a:avLst/>
          </a:prstGeom>
        </p:spPr>
        <p:txBody>
          <a:bodyPr vert="horz" lIns="93177" tIns="46589" rIns="93177" bIns="46589" rtlCol="0" anchor="b"/>
          <a:lstStyle>
            <a:lvl1pPr algn="r">
              <a:defRPr sz="1200">
                <a:latin typeface="Calibri" panose="020F0502020204030204" pitchFamily="34" charset="0"/>
                <a:ea typeface="SimSun" panose="02010600030101010101" pitchFamily="2" charset="-122"/>
              </a:defRPr>
            </a:lvl1pPr>
          </a:lstStyle>
          <a:p>
            <a:pPr>
              <a:defRPr/>
            </a:pPr>
            <a:fld id="{1A7E15B0-ED6C-A94A-99A3-B6126EEB9A36}"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319" cy="467346"/>
          </a:xfrm>
          <a:prstGeom prst="rect">
            <a:avLst/>
          </a:prstGeom>
        </p:spPr>
        <p:txBody>
          <a:bodyPr vert="horz" lIns="93177" tIns="46589" rIns="93177" bIns="46589" rtlCol="0"/>
          <a:lstStyle>
            <a:lvl1pPr algn="l" eaLnBrk="1" fontAlgn="auto" hangingPunct="1">
              <a:spcBef>
                <a:spcPts val="0"/>
              </a:spcBef>
              <a:spcAft>
                <a:spcPts val="0"/>
              </a:spcAft>
              <a:defRPr kumimoji="1" sz="1200">
                <a:latin typeface="+mn-lt"/>
                <a:ea typeface="+mn-ea"/>
              </a:defRPr>
            </a:lvl1pPr>
          </a:lstStyle>
          <a:p>
            <a:pPr>
              <a:defRPr/>
            </a:pPr>
            <a:endParaRPr lang="zh-CN" altLang="en-US"/>
          </a:p>
        </p:txBody>
      </p:sp>
      <p:sp>
        <p:nvSpPr>
          <p:cNvPr id="3" name="Date Placeholder 2"/>
          <p:cNvSpPr>
            <a:spLocks noGrp="1"/>
          </p:cNvSpPr>
          <p:nvPr>
            <p:ph type="dt" idx="1"/>
          </p:nvPr>
        </p:nvSpPr>
        <p:spPr>
          <a:xfrm>
            <a:off x="3970885" y="1"/>
            <a:ext cx="3038319" cy="467346"/>
          </a:xfrm>
          <a:prstGeom prst="rect">
            <a:avLst/>
          </a:prstGeom>
        </p:spPr>
        <p:txBody>
          <a:bodyPr vert="horz" lIns="93177" tIns="46589" rIns="93177" bIns="46589" rtlCol="0"/>
          <a:lstStyle>
            <a:lvl1pPr algn="r" eaLnBrk="1" fontAlgn="auto" hangingPunct="1">
              <a:spcBef>
                <a:spcPts val="0"/>
              </a:spcBef>
              <a:spcAft>
                <a:spcPts val="0"/>
              </a:spcAft>
              <a:defRPr kumimoji="1" sz="1200">
                <a:latin typeface="+mn-lt"/>
                <a:ea typeface="+mn-ea"/>
              </a:defRPr>
            </a:lvl1pPr>
          </a:lstStyle>
          <a:p>
            <a:pPr>
              <a:defRPr/>
            </a:pPr>
            <a:fld id="{80320BCF-4A64-924D-BBED-62490E38D1F3}" type="datetimeFigureOut">
              <a:rPr lang="zh-CN" altLang="en-US"/>
              <a:pPr>
                <a:defRPr/>
              </a:pPr>
              <a:t>2025/5/13</a:t>
            </a:fld>
            <a:endParaRPr lang="zh-CN" alt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zh-CN" altLang="en-US" noProof="0"/>
          </a:p>
        </p:txBody>
      </p:sp>
      <p:sp>
        <p:nvSpPr>
          <p:cNvPr id="5" name="Notes Placeholder 4"/>
          <p:cNvSpPr>
            <a:spLocks noGrp="1"/>
          </p:cNvSpPr>
          <p:nvPr>
            <p:ph type="body" sz="quarter" idx="3"/>
          </p:nvPr>
        </p:nvSpPr>
        <p:spPr>
          <a:xfrm>
            <a:off x="701519" y="4473472"/>
            <a:ext cx="5607362" cy="3660878"/>
          </a:xfrm>
          <a:prstGeom prst="rect">
            <a:avLst/>
          </a:prstGeom>
        </p:spPr>
        <p:txBody>
          <a:bodyPr vert="horz" lIns="93177" tIns="46589" rIns="93177" bIns="46589" rtlCol="0"/>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zh-CN" altLang="en-US" noProof="0"/>
          </a:p>
        </p:txBody>
      </p:sp>
      <p:sp>
        <p:nvSpPr>
          <p:cNvPr id="6" name="Footer Placeholder 5"/>
          <p:cNvSpPr>
            <a:spLocks noGrp="1"/>
          </p:cNvSpPr>
          <p:nvPr>
            <p:ph type="ftr" sz="quarter" idx="4"/>
          </p:nvPr>
        </p:nvSpPr>
        <p:spPr>
          <a:xfrm>
            <a:off x="0" y="8829055"/>
            <a:ext cx="3038319" cy="467346"/>
          </a:xfrm>
          <a:prstGeom prst="rect">
            <a:avLst/>
          </a:prstGeom>
        </p:spPr>
        <p:txBody>
          <a:bodyPr vert="horz" lIns="93177" tIns="46589" rIns="93177" bIns="46589" rtlCol="0" anchor="b"/>
          <a:lstStyle>
            <a:lvl1pPr algn="l" eaLnBrk="1" fontAlgn="auto" hangingPunct="1">
              <a:spcBef>
                <a:spcPts val="0"/>
              </a:spcBef>
              <a:spcAft>
                <a:spcPts val="0"/>
              </a:spcAft>
              <a:defRPr kumimoji="1" sz="1200">
                <a:latin typeface="+mn-lt"/>
                <a:ea typeface="+mn-ea"/>
              </a:defRPr>
            </a:lvl1pPr>
          </a:lstStyle>
          <a:p>
            <a:pPr>
              <a:defRPr/>
            </a:pPr>
            <a:endParaRPr lang="zh-CN" altLang="en-US"/>
          </a:p>
        </p:txBody>
      </p:sp>
      <p:sp>
        <p:nvSpPr>
          <p:cNvPr id="7" name="Slide Number Placeholder 6"/>
          <p:cNvSpPr>
            <a:spLocks noGrp="1"/>
          </p:cNvSpPr>
          <p:nvPr>
            <p:ph type="sldNum" sz="quarter" idx="5"/>
          </p:nvPr>
        </p:nvSpPr>
        <p:spPr>
          <a:xfrm>
            <a:off x="3970885" y="8829055"/>
            <a:ext cx="3038319" cy="467346"/>
          </a:xfrm>
          <a:prstGeom prst="rect">
            <a:avLst/>
          </a:prstGeom>
        </p:spPr>
        <p:txBody>
          <a:bodyPr vert="horz" lIns="93177" tIns="46589" rIns="93177" bIns="46589" rtlCol="0" anchor="b"/>
          <a:lstStyle>
            <a:lvl1pPr algn="r" eaLnBrk="1" fontAlgn="auto" hangingPunct="1">
              <a:spcBef>
                <a:spcPts val="0"/>
              </a:spcBef>
              <a:spcAft>
                <a:spcPts val="0"/>
              </a:spcAft>
              <a:defRPr kumimoji="1" sz="1200">
                <a:latin typeface="+mn-lt"/>
                <a:ea typeface="+mn-ea"/>
              </a:defRPr>
            </a:lvl1pPr>
          </a:lstStyle>
          <a:p>
            <a:pPr>
              <a:defRPr/>
            </a:pPr>
            <a:fld id="{99A835D0-8F7F-D848-919E-ABF6C3BA945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endParaRPr lang="zh-CN" altLang="zh-CN" sz="1800" kern="100" dirty="0">
              <a:effectLst/>
              <a:latin typeface="等线" panose="02010600030101010101" pitchFamily="2" charset="-122"/>
              <a:ea typeface="+mn-ea"/>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96E2143-608D-44BB-86BA-48EFECE1B2F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6BD74-9B80-C80A-9F53-7F36AE0740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3853D6-D711-F6BB-4A45-F832C2ADF7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A71D26-DCC7-7427-FA96-C8E6DE1CBCD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6D9FFE1-F9DE-71ED-5197-20D420CDAC61}"/>
              </a:ext>
            </a:extLst>
          </p:cNvPr>
          <p:cNvSpPr>
            <a:spLocks noGrp="1"/>
          </p:cNvSpPr>
          <p:nvPr>
            <p:ph type="sldNum" sz="quarter" idx="5"/>
          </p:nvPr>
        </p:nvSpPr>
        <p:spPr/>
        <p:txBody>
          <a:bodyPr/>
          <a:lstStyle/>
          <a:p>
            <a:pPr>
              <a:defRPr/>
            </a:pPr>
            <a:fld id="{99A835D0-8F7F-D848-919E-ABF6C3BA945A}" type="slidenum">
              <a:rPr lang="zh-CN" altLang="en-US" smtClean="0"/>
              <a:pPr>
                <a:defRPr/>
              </a:pPr>
              <a:t>10</a:t>
            </a:fld>
            <a:endParaRPr lang="zh-CN" altLang="en-US"/>
          </a:p>
        </p:txBody>
      </p:sp>
    </p:spTree>
    <p:extLst>
      <p:ext uri="{BB962C8B-B14F-4D97-AF65-F5344CB8AC3E}">
        <p14:creationId xmlns:p14="http://schemas.microsoft.com/office/powerpoint/2010/main" val="1778534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94535-9E79-301D-808C-C6EE2B31F2E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A164C3-F82E-BEFE-457A-3F31ED6DA5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E03C23-5B21-EE48-103D-35B21FF6798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D248FC5-C786-8F56-6EE7-FB00C679ACE6}"/>
              </a:ext>
            </a:extLst>
          </p:cNvPr>
          <p:cNvSpPr>
            <a:spLocks noGrp="1"/>
          </p:cNvSpPr>
          <p:nvPr>
            <p:ph type="sldNum" sz="quarter" idx="5"/>
          </p:nvPr>
        </p:nvSpPr>
        <p:spPr/>
        <p:txBody>
          <a:bodyPr/>
          <a:lstStyle/>
          <a:p>
            <a:pPr>
              <a:defRPr/>
            </a:pPr>
            <a:fld id="{99A835D0-8F7F-D848-919E-ABF6C3BA945A}" type="slidenum">
              <a:rPr lang="zh-CN" altLang="en-US" smtClean="0"/>
              <a:pPr>
                <a:defRPr/>
              </a:pPr>
              <a:t>11</a:t>
            </a:fld>
            <a:endParaRPr lang="zh-CN" altLang="en-US"/>
          </a:p>
        </p:txBody>
      </p:sp>
    </p:spTree>
    <p:extLst>
      <p:ext uri="{BB962C8B-B14F-4D97-AF65-F5344CB8AC3E}">
        <p14:creationId xmlns:p14="http://schemas.microsoft.com/office/powerpoint/2010/main" val="691885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D37D7-C835-FE11-D85F-62CB477C1E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64E22B-C241-3398-6B8A-98B4C3579D8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B8A61A3-6550-C314-E048-D2440C4F789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0F4F815-64FC-CA14-DADA-F9277A9562AA}"/>
              </a:ext>
            </a:extLst>
          </p:cNvPr>
          <p:cNvSpPr>
            <a:spLocks noGrp="1"/>
          </p:cNvSpPr>
          <p:nvPr>
            <p:ph type="sldNum" sz="quarter" idx="5"/>
          </p:nvPr>
        </p:nvSpPr>
        <p:spPr/>
        <p:txBody>
          <a:bodyPr/>
          <a:lstStyle/>
          <a:p>
            <a:pPr>
              <a:defRPr/>
            </a:pPr>
            <a:fld id="{99A835D0-8F7F-D848-919E-ABF6C3BA945A}" type="slidenum">
              <a:rPr lang="zh-CN" altLang="en-US" smtClean="0"/>
              <a:pPr>
                <a:defRPr/>
              </a:pPr>
              <a:t>12</a:t>
            </a:fld>
            <a:endParaRPr lang="zh-CN" altLang="en-US"/>
          </a:p>
        </p:txBody>
      </p:sp>
    </p:spTree>
    <p:extLst>
      <p:ext uri="{BB962C8B-B14F-4D97-AF65-F5344CB8AC3E}">
        <p14:creationId xmlns:p14="http://schemas.microsoft.com/office/powerpoint/2010/main" val="1384022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7583A-7E58-1BED-70FC-C425F31D5A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FE7F84-0743-16F3-9BEE-5CAACC4F558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4F38AAF-DA3A-D1C7-045E-2A4841F1DDF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13B3698-4CCD-C06C-CF47-2677D2608168}"/>
              </a:ext>
            </a:extLst>
          </p:cNvPr>
          <p:cNvSpPr>
            <a:spLocks noGrp="1"/>
          </p:cNvSpPr>
          <p:nvPr>
            <p:ph type="sldNum" sz="quarter" idx="5"/>
          </p:nvPr>
        </p:nvSpPr>
        <p:spPr/>
        <p:txBody>
          <a:bodyPr/>
          <a:lstStyle/>
          <a:p>
            <a:pPr>
              <a:defRPr/>
            </a:pPr>
            <a:fld id="{99A835D0-8F7F-D848-919E-ABF6C3BA945A}" type="slidenum">
              <a:rPr lang="zh-CN" altLang="en-US" smtClean="0"/>
              <a:pPr>
                <a:defRPr/>
              </a:pPr>
              <a:t>13</a:t>
            </a:fld>
            <a:endParaRPr lang="zh-CN" altLang="en-US"/>
          </a:p>
        </p:txBody>
      </p:sp>
    </p:spTree>
    <p:extLst>
      <p:ext uri="{BB962C8B-B14F-4D97-AF65-F5344CB8AC3E}">
        <p14:creationId xmlns:p14="http://schemas.microsoft.com/office/powerpoint/2010/main" val="1113524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85870-8E38-7CED-6043-A6D0C0225D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243584-EB42-9F4D-8A4B-37E6D63A9F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88C129-888E-DBB9-C7ED-CB017DA228D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814ED8E-4470-0841-49A1-7E6B205F24C5}"/>
              </a:ext>
            </a:extLst>
          </p:cNvPr>
          <p:cNvSpPr>
            <a:spLocks noGrp="1"/>
          </p:cNvSpPr>
          <p:nvPr>
            <p:ph type="sldNum" sz="quarter" idx="5"/>
          </p:nvPr>
        </p:nvSpPr>
        <p:spPr/>
        <p:txBody>
          <a:bodyPr/>
          <a:lstStyle/>
          <a:p>
            <a:pPr>
              <a:defRPr/>
            </a:pPr>
            <a:fld id="{99A835D0-8F7F-D848-919E-ABF6C3BA945A}" type="slidenum">
              <a:rPr lang="zh-CN" altLang="en-US" smtClean="0"/>
              <a:pPr>
                <a:defRPr/>
              </a:pPr>
              <a:t>14</a:t>
            </a:fld>
            <a:endParaRPr lang="zh-CN" altLang="en-US"/>
          </a:p>
        </p:txBody>
      </p:sp>
    </p:spTree>
    <p:extLst>
      <p:ext uri="{BB962C8B-B14F-4D97-AF65-F5344CB8AC3E}">
        <p14:creationId xmlns:p14="http://schemas.microsoft.com/office/powerpoint/2010/main" val="2803209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45138-99A1-98CE-C0A4-F1EAF2B85B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104DFF-8FA0-A0DD-5749-027FE77E8F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631D72-02CE-76B0-EDAD-4DBF20AF6D6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ED945A8-78A5-48F7-7A85-F06B2E627D63}"/>
              </a:ext>
            </a:extLst>
          </p:cNvPr>
          <p:cNvSpPr>
            <a:spLocks noGrp="1"/>
          </p:cNvSpPr>
          <p:nvPr>
            <p:ph type="sldNum" sz="quarter" idx="5"/>
          </p:nvPr>
        </p:nvSpPr>
        <p:spPr/>
        <p:txBody>
          <a:bodyPr/>
          <a:lstStyle/>
          <a:p>
            <a:pPr>
              <a:defRPr/>
            </a:pPr>
            <a:fld id="{99A835D0-8F7F-D848-919E-ABF6C3BA945A}" type="slidenum">
              <a:rPr lang="zh-CN" altLang="en-US" smtClean="0"/>
              <a:pPr>
                <a:defRPr/>
              </a:pPr>
              <a:t>15</a:t>
            </a:fld>
            <a:endParaRPr lang="zh-CN" altLang="en-US"/>
          </a:p>
        </p:txBody>
      </p:sp>
    </p:spTree>
    <p:extLst>
      <p:ext uri="{BB962C8B-B14F-4D97-AF65-F5344CB8AC3E}">
        <p14:creationId xmlns:p14="http://schemas.microsoft.com/office/powerpoint/2010/main" val="4169037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4C813-0F09-14CD-C310-4DBBB7A8C2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FD692AC-3A20-8ADF-9A5F-86D493E7072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58C697-A9F4-5888-4D5F-EB55D333C729}"/>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09A2440-71F0-D805-4D76-511B7D4B202A}"/>
              </a:ext>
            </a:extLst>
          </p:cNvPr>
          <p:cNvSpPr>
            <a:spLocks noGrp="1"/>
          </p:cNvSpPr>
          <p:nvPr>
            <p:ph type="sldNum" sz="quarter" idx="5"/>
          </p:nvPr>
        </p:nvSpPr>
        <p:spPr/>
        <p:txBody>
          <a:bodyPr/>
          <a:lstStyle/>
          <a:p>
            <a:pPr>
              <a:defRPr/>
            </a:pPr>
            <a:fld id="{99A835D0-8F7F-D848-919E-ABF6C3BA945A}" type="slidenum">
              <a:rPr lang="zh-CN" altLang="en-US" smtClean="0"/>
              <a:pPr>
                <a:defRPr/>
              </a:pPr>
              <a:t>16</a:t>
            </a:fld>
            <a:endParaRPr lang="zh-CN" altLang="en-US"/>
          </a:p>
        </p:txBody>
      </p:sp>
    </p:spTree>
    <p:extLst>
      <p:ext uri="{BB962C8B-B14F-4D97-AF65-F5344CB8AC3E}">
        <p14:creationId xmlns:p14="http://schemas.microsoft.com/office/powerpoint/2010/main" val="3569728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BBB0-FDAB-D6A4-104D-767A9A5D9EE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8E53A9-0F9F-CF00-1960-1802B204D8E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D6D9F86-DE5E-F774-4C97-1B6B3BF7531F}"/>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7A7529A-BCE4-00D7-C559-D974B4AC769D}"/>
              </a:ext>
            </a:extLst>
          </p:cNvPr>
          <p:cNvSpPr>
            <a:spLocks noGrp="1"/>
          </p:cNvSpPr>
          <p:nvPr>
            <p:ph type="sldNum" sz="quarter" idx="5"/>
          </p:nvPr>
        </p:nvSpPr>
        <p:spPr/>
        <p:txBody>
          <a:bodyPr/>
          <a:lstStyle/>
          <a:p>
            <a:pPr>
              <a:defRPr/>
            </a:pPr>
            <a:fld id="{99A835D0-8F7F-D848-919E-ABF6C3BA945A}" type="slidenum">
              <a:rPr lang="zh-CN" altLang="en-US" smtClean="0"/>
              <a:pPr>
                <a:defRPr/>
              </a:pPr>
              <a:t>17</a:t>
            </a:fld>
            <a:endParaRPr lang="zh-CN" altLang="en-US"/>
          </a:p>
        </p:txBody>
      </p:sp>
    </p:spTree>
    <p:extLst>
      <p:ext uri="{BB962C8B-B14F-4D97-AF65-F5344CB8AC3E}">
        <p14:creationId xmlns:p14="http://schemas.microsoft.com/office/powerpoint/2010/main" val="55865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39F4F-8F9A-F647-98A7-E94F067B2D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227607-9CF1-876B-6B50-B1D69502C9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AF816C2-70A8-2DA5-CEC8-102680E35C2D}"/>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24D3814-9E20-6E8E-F4D8-FE9C23929FF9}"/>
              </a:ext>
            </a:extLst>
          </p:cNvPr>
          <p:cNvSpPr>
            <a:spLocks noGrp="1"/>
          </p:cNvSpPr>
          <p:nvPr>
            <p:ph type="sldNum" sz="quarter" idx="5"/>
          </p:nvPr>
        </p:nvSpPr>
        <p:spPr/>
        <p:txBody>
          <a:bodyPr/>
          <a:lstStyle/>
          <a:p>
            <a:pPr>
              <a:defRPr/>
            </a:pPr>
            <a:fld id="{99A835D0-8F7F-D848-919E-ABF6C3BA945A}" type="slidenum">
              <a:rPr lang="zh-CN" altLang="en-US" smtClean="0"/>
              <a:pPr>
                <a:defRPr/>
              </a:pPr>
              <a:t>18</a:t>
            </a:fld>
            <a:endParaRPr lang="zh-CN" altLang="en-US"/>
          </a:p>
        </p:txBody>
      </p:sp>
    </p:spTree>
    <p:extLst>
      <p:ext uri="{BB962C8B-B14F-4D97-AF65-F5344CB8AC3E}">
        <p14:creationId xmlns:p14="http://schemas.microsoft.com/office/powerpoint/2010/main" val="129517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567F6-46C9-CD9F-E355-FFB5A954B5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53758D-02AE-34E1-DDA0-8758244F26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551F4E-2D6E-1A97-8F05-08D3FEB5022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90AD58C-C6BB-3BAC-3E1D-491E23775A73}"/>
              </a:ext>
            </a:extLst>
          </p:cNvPr>
          <p:cNvSpPr>
            <a:spLocks noGrp="1"/>
          </p:cNvSpPr>
          <p:nvPr>
            <p:ph type="sldNum" sz="quarter" idx="5"/>
          </p:nvPr>
        </p:nvSpPr>
        <p:spPr/>
        <p:txBody>
          <a:bodyPr/>
          <a:lstStyle/>
          <a:p>
            <a:pPr>
              <a:defRPr/>
            </a:pPr>
            <a:fld id="{99A835D0-8F7F-D848-919E-ABF6C3BA945A}" type="slidenum">
              <a:rPr lang="zh-CN" altLang="en-US" smtClean="0"/>
              <a:pPr>
                <a:defRPr/>
              </a:pPr>
              <a:t>19</a:t>
            </a:fld>
            <a:endParaRPr lang="zh-CN" altLang="en-US"/>
          </a:p>
        </p:txBody>
      </p:sp>
    </p:spTree>
    <p:extLst>
      <p:ext uri="{BB962C8B-B14F-4D97-AF65-F5344CB8AC3E}">
        <p14:creationId xmlns:p14="http://schemas.microsoft.com/office/powerpoint/2010/main" val="678181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BB825-3B0B-29F6-EA77-0566B23FFE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C3CC68-80A6-5BF8-5551-13C5D9925E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6E4E07-1777-C1A2-EC9A-886C06BF112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73FAD53-96FA-74B4-CA19-C06C9DDAD0CE}"/>
              </a:ext>
            </a:extLst>
          </p:cNvPr>
          <p:cNvSpPr>
            <a:spLocks noGrp="1"/>
          </p:cNvSpPr>
          <p:nvPr>
            <p:ph type="sldNum" sz="quarter" idx="5"/>
          </p:nvPr>
        </p:nvSpPr>
        <p:spPr/>
        <p:txBody>
          <a:bodyPr/>
          <a:lstStyle/>
          <a:p>
            <a:pPr>
              <a:defRPr/>
            </a:pPr>
            <a:fld id="{99A835D0-8F7F-D848-919E-ABF6C3BA945A}" type="slidenum">
              <a:rPr lang="zh-CN" altLang="en-US" smtClean="0"/>
              <a:pPr>
                <a:defRPr/>
              </a:pPr>
              <a:t>2</a:t>
            </a:fld>
            <a:endParaRPr lang="zh-CN" altLang="en-US"/>
          </a:p>
        </p:txBody>
      </p:sp>
    </p:spTree>
    <p:extLst>
      <p:ext uri="{BB962C8B-B14F-4D97-AF65-F5344CB8AC3E}">
        <p14:creationId xmlns:p14="http://schemas.microsoft.com/office/powerpoint/2010/main" val="4094251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6D0C9-8FA7-EF33-28AC-5E790B7F80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83485C-A72E-7BDD-3716-EA9872EA01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9A9C1A-EDB9-8E67-1B4E-D30BF0044BA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D25A3E9-7A21-52E9-4C70-51839A5463DB}"/>
              </a:ext>
            </a:extLst>
          </p:cNvPr>
          <p:cNvSpPr>
            <a:spLocks noGrp="1"/>
          </p:cNvSpPr>
          <p:nvPr>
            <p:ph type="sldNum" sz="quarter" idx="5"/>
          </p:nvPr>
        </p:nvSpPr>
        <p:spPr/>
        <p:txBody>
          <a:bodyPr/>
          <a:lstStyle/>
          <a:p>
            <a:pPr>
              <a:defRPr/>
            </a:pPr>
            <a:fld id="{99A835D0-8F7F-D848-919E-ABF6C3BA945A}" type="slidenum">
              <a:rPr lang="zh-CN" altLang="en-US" smtClean="0"/>
              <a:pPr>
                <a:defRPr/>
              </a:pPr>
              <a:t>20</a:t>
            </a:fld>
            <a:endParaRPr lang="zh-CN" altLang="en-US"/>
          </a:p>
        </p:txBody>
      </p:sp>
    </p:spTree>
    <p:extLst>
      <p:ext uri="{BB962C8B-B14F-4D97-AF65-F5344CB8AC3E}">
        <p14:creationId xmlns:p14="http://schemas.microsoft.com/office/powerpoint/2010/main" val="1818717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F0411-0053-BEAF-77B5-6E910F883B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E131A3-79F5-2899-B55C-AB4AC92C76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B8AE90-584D-3466-0AA6-5A7712DC364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54E4234-8A80-153C-C381-CCDF2DAD75DF}"/>
              </a:ext>
            </a:extLst>
          </p:cNvPr>
          <p:cNvSpPr>
            <a:spLocks noGrp="1"/>
          </p:cNvSpPr>
          <p:nvPr>
            <p:ph type="sldNum" sz="quarter" idx="5"/>
          </p:nvPr>
        </p:nvSpPr>
        <p:spPr/>
        <p:txBody>
          <a:bodyPr/>
          <a:lstStyle/>
          <a:p>
            <a:pPr>
              <a:defRPr/>
            </a:pPr>
            <a:fld id="{99A835D0-8F7F-D848-919E-ABF6C3BA945A}" type="slidenum">
              <a:rPr lang="zh-CN" altLang="en-US" smtClean="0"/>
              <a:pPr>
                <a:defRPr/>
              </a:pPr>
              <a:t>21</a:t>
            </a:fld>
            <a:endParaRPr lang="zh-CN" altLang="en-US"/>
          </a:p>
        </p:txBody>
      </p:sp>
    </p:spTree>
    <p:extLst>
      <p:ext uri="{BB962C8B-B14F-4D97-AF65-F5344CB8AC3E}">
        <p14:creationId xmlns:p14="http://schemas.microsoft.com/office/powerpoint/2010/main" val="3995937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5BB84-065F-94BD-3C2A-BF267C37BE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E15C6A-F88F-4548-3FEA-F822C03598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973D32-8D45-B3A5-7D48-5CD1D2D6820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3AD2899-DD3A-BF60-4A35-C17FD20D8FF7}"/>
              </a:ext>
            </a:extLst>
          </p:cNvPr>
          <p:cNvSpPr>
            <a:spLocks noGrp="1"/>
          </p:cNvSpPr>
          <p:nvPr>
            <p:ph type="sldNum" sz="quarter" idx="5"/>
          </p:nvPr>
        </p:nvSpPr>
        <p:spPr/>
        <p:txBody>
          <a:bodyPr/>
          <a:lstStyle/>
          <a:p>
            <a:pPr>
              <a:defRPr/>
            </a:pPr>
            <a:fld id="{99A835D0-8F7F-D848-919E-ABF6C3BA945A}" type="slidenum">
              <a:rPr lang="zh-CN" altLang="en-US" smtClean="0"/>
              <a:pPr>
                <a:defRPr/>
              </a:pPr>
              <a:t>22</a:t>
            </a:fld>
            <a:endParaRPr lang="zh-CN" altLang="en-US"/>
          </a:p>
        </p:txBody>
      </p:sp>
    </p:spTree>
    <p:extLst>
      <p:ext uri="{BB962C8B-B14F-4D97-AF65-F5344CB8AC3E}">
        <p14:creationId xmlns:p14="http://schemas.microsoft.com/office/powerpoint/2010/main" val="493422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021DE-5265-BBF9-1050-C9A38C8E76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A5733FB-FAA6-0B07-15C6-908BD3BDBA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C6DC3-756B-6040-5785-D21FA2710A3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2454A5D-2C63-C532-0F2D-7EF9320EB26B}"/>
              </a:ext>
            </a:extLst>
          </p:cNvPr>
          <p:cNvSpPr>
            <a:spLocks noGrp="1"/>
          </p:cNvSpPr>
          <p:nvPr>
            <p:ph type="sldNum" sz="quarter" idx="5"/>
          </p:nvPr>
        </p:nvSpPr>
        <p:spPr/>
        <p:txBody>
          <a:bodyPr/>
          <a:lstStyle/>
          <a:p>
            <a:pPr>
              <a:defRPr/>
            </a:pPr>
            <a:fld id="{99A835D0-8F7F-D848-919E-ABF6C3BA945A}" type="slidenum">
              <a:rPr lang="zh-CN" altLang="en-US" smtClean="0"/>
              <a:pPr>
                <a:defRPr/>
              </a:pPr>
              <a:t>23</a:t>
            </a:fld>
            <a:endParaRPr lang="zh-CN" altLang="en-US"/>
          </a:p>
        </p:txBody>
      </p:sp>
    </p:spTree>
    <p:extLst>
      <p:ext uri="{BB962C8B-B14F-4D97-AF65-F5344CB8AC3E}">
        <p14:creationId xmlns:p14="http://schemas.microsoft.com/office/powerpoint/2010/main" val="3478611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9F312-FDC0-A04D-4EC7-E8FFDE41E7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81A16D-0AA9-2C5C-AFEC-F5549FAAF0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1FB2CF-BDAC-8298-9470-A73AF657C7B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459F3BD-3141-FB07-2903-A92878A13457}"/>
              </a:ext>
            </a:extLst>
          </p:cNvPr>
          <p:cNvSpPr>
            <a:spLocks noGrp="1"/>
          </p:cNvSpPr>
          <p:nvPr>
            <p:ph type="sldNum" sz="quarter" idx="5"/>
          </p:nvPr>
        </p:nvSpPr>
        <p:spPr/>
        <p:txBody>
          <a:bodyPr/>
          <a:lstStyle/>
          <a:p>
            <a:pPr>
              <a:defRPr/>
            </a:pPr>
            <a:fld id="{99A835D0-8F7F-D848-919E-ABF6C3BA945A}" type="slidenum">
              <a:rPr lang="zh-CN" altLang="en-US" smtClean="0"/>
              <a:pPr>
                <a:defRPr/>
              </a:pPr>
              <a:t>24</a:t>
            </a:fld>
            <a:endParaRPr lang="zh-CN" altLang="en-US"/>
          </a:p>
        </p:txBody>
      </p:sp>
    </p:spTree>
    <p:extLst>
      <p:ext uri="{BB962C8B-B14F-4D97-AF65-F5344CB8AC3E}">
        <p14:creationId xmlns:p14="http://schemas.microsoft.com/office/powerpoint/2010/main" val="4191556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C2426-52CA-E45E-4F18-49D8EBAC89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5959DB-8A30-8816-CF8F-31DA0A5AEE2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599AF32-251F-12BF-F8B7-94223CC0F71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9AEFD6E-4C92-4698-D649-51E9B3ED5A6E}"/>
              </a:ext>
            </a:extLst>
          </p:cNvPr>
          <p:cNvSpPr>
            <a:spLocks noGrp="1"/>
          </p:cNvSpPr>
          <p:nvPr>
            <p:ph type="sldNum" sz="quarter" idx="5"/>
          </p:nvPr>
        </p:nvSpPr>
        <p:spPr/>
        <p:txBody>
          <a:bodyPr/>
          <a:lstStyle/>
          <a:p>
            <a:pPr>
              <a:defRPr/>
            </a:pPr>
            <a:fld id="{99A835D0-8F7F-D848-919E-ABF6C3BA945A}" type="slidenum">
              <a:rPr lang="zh-CN" altLang="en-US" smtClean="0"/>
              <a:pPr>
                <a:defRPr/>
              </a:pPr>
              <a:t>25</a:t>
            </a:fld>
            <a:endParaRPr lang="zh-CN" altLang="en-US"/>
          </a:p>
        </p:txBody>
      </p:sp>
    </p:spTree>
    <p:extLst>
      <p:ext uri="{BB962C8B-B14F-4D97-AF65-F5344CB8AC3E}">
        <p14:creationId xmlns:p14="http://schemas.microsoft.com/office/powerpoint/2010/main" val="913133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70731-E7A4-1B96-F328-4D45C3D437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801494-70D7-519D-0C79-169FFDAE19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A16E92-6834-A757-F7AD-EE1893E64DD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459A46F-6D6C-AF0D-E30C-FBECDB90F155}"/>
              </a:ext>
            </a:extLst>
          </p:cNvPr>
          <p:cNvSpPr>
            <a:spLocks noGrp="1"/>
          </p:cNvSpPr>
          <p:nvPr>
            <p:ph type="sldNum" sz="quarter" idx="5"/>
          </p:nvPr>
        </p:nvSpPr>
        <p:spPr/>
        <p:txBody>
          <a:bodyPr/>
          <a:lstStyle/>
          <a:p>
            <a:pPr>
              <a:defRPr/>
            </a:pPr>
            <a:fld id="{99A835D0-8F7F-D848-919E-ABF6C3BA945A}" type="slidenum">
              <a:rPr lang="zh-CN" altLang="en-US" smtClean="0"/>
              <a:pPr>
                <a:defRPr/>
              </a:pPr>
              <a:t>26</a:t>
            </a:fld>
            <a:endParaRPr lang="zh-CN" altLang="en-US"/>
          </a:p>
        </p:txBody>
      </p:sp>
    </p:spTree>
    <p:extLst>
      <p:ext uri="{BB962C8B-B14F-4D97-AF65-F5344CB8AC3E}">
        <p14:creationId xmlns:p14="http://schemas.microsoft.com/office/powerpoint/2010/main" val="3367536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AFAB9-B95A-7F3F-BEF8-066C6A6189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DBEB90-8946-334B-3305-97D505F9C1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A5197F-5823-6974-114C-DEC4CABE87F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7647B52-DE5B-E51E-BBD4-2658078C9C17}"/>
              </a:ext>
            </a:extLst>
          </p:cNvPr>
          <p:cNvSpPr>
            <a:spLocks noGrp="1"/>
          </p:cNvSpPr>
          <p:nvPr>
            <p:ph type="sldNum" sz="quarter" idx="5"/>
          </p:nvPr>
        </p:nvSpPr>
        <p:spPr/>
        <p:txBody>
          <a:bodyPr/>
          <a:lstStyle/>
          <a:p>
            <a:pPr>
              <a:defRPr/>
            </a:pPr>
            <a:fld id="{99A835D0-8F7F-D848-919E-ABF6C3BA945A}" type="slidenum">
              <a:rPr lang="zh-CN" altLang="en-US" smtClean="0"/>
              <a:pPr>
                <a:defRPr/>
              </a:pPr>
              <a:t>27</a:t>
            </a:fld>
            <a:endParaRPr lang="zh-CN" altLang="en-US"/>
          </a:p>
        </p:txBody>
      </p:sp>
    </p:spTree>
    <p:extLst>
      <p:ext uri="{BB962C8B-B14F-4D97-AF65-F5344CB8AC3E}">
        <p14:creationId xmlns:p14="http://schemas.microsoft.com/office/powerpoint/2010/main" val="3619199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6DEAB-D7B6-9CF8-FBA6-32A5D9F2BE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35D5A5-E841-A5FD-BFDD-7B437E5B72F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290B7D-ECDC-28E2-9F44-17BAA208E86F}"/>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9A5DF0C-27BE-8618-2175-CEC76FE5A125}"/>
              </a:ext>
            </a:extLst>
          </p:cNvPr>
          <p:cNvSpPr>
            <a:spLocks noGrp="1"/>
          </p:cNvSpPr>
          <p:nvPr>
            <p:ph type="sldNum" sz="quarter" idx="5"/>
          </p:nvPr>
        </p:nvSpPr>
        <p:spPr/>
        <p:txBody>
          <a:bodyPr/>
          <a:lstStyle/>
          <a:p>
            <a:pPr>
              <a:defRPr/>
            </a:pPr>
            <a:fld id="{99A835D0-8F7F-D848-919E-ABF6C3BA945A}" type="slidenum">
              <a:rPr lang="zh-CN" altLang="en-US" smtClean="0"/>
              <a:pPr>
                <a:defRPr/>
              </a:pPr>
              <a:t>28</a:t>
            </a:fld>
            <a:endParaRPr lang="zh-CN" altLang="en-US"/>
          </a:p>
        </p:txBody>
      </p:sp>
    </p:spTree>
    <p:extLst>
      <p:ext uri="{BB962C8B-B14F-4D97-AF65-F5344CB8AC3E}">
        <p14:creationId xmlns:p14="http://schemas.microsoft.com/office/powerpoint/2010/main" val="225409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216B0-C301-B7AB-518F-ED3E4E406E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316FCE-22F7-228F-3E45-70E816E087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BA8AA4-B48D-989B-C8E1-5E1D51BF610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0BE836D-5589-B634-948A-2C0DEDC18393}"/>
              </a:ext>
            </a:extLst>
          </p:cNvPr>
          <p:cNvSpPr>
            <a:spLocks noGrp="1"/>
          </p:cNvSpPr>
          <p:nvPr>
            <p:ph type="sldNum" sz="quarter" idx="5"/>
          </p:nvPr>
        </p:nvSpPr>
        <p:spPr/>
        <p:txBody>
          <a:bodyPr/>
          <a:lstStyle/>
          <a:p>
            <a:pPr>
              <a:defRPr/>
            </a:pPr>
            <a:fld id="{99A835D0-8F7F-D848-919E-ABF6C3BA945A}" type="slidenum">
              <a:rPr lang="zh-CN" altLang="en-US" smtClean="0"/>
              <a:pPr>
                <a:defRPr/>
              </a:pPr>
              <a:t>29</a:t>
            </a:fld>
            <a:endParaRPr lang="zh-CN" altLang="en-US"/>
          </a:p>
        </p:txBody>
      </p:sp>
    </p:spTree>
    <p:extLst>
      <p:ext uri="{BB962C8B-B14F-4D97-AF65-F5344CB8AC3E}">
        <p14:creationId xmlns:p14="http://schemas.microsoft.com/office/powerpoint/2010/main" val="1361816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70A0F-1A8C-7C5A-23A9-190B8C28FC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75CC74-44FC-87A2-2FE1-501D0C14A2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5C50B96-361D-C938-0A75-11D47EA0D96D}"/>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7B7D4E8-52BB-1818-190A-CFA0B2806973}"/>
              </a:ext>
            </a:extLst>
          </p:cNvPr>
          <p:cNvSpPr>
            <a:spLocks noGrp="1"/>
          </p:cNvSpPr>
          <p:nvPr>
            <p:ph type="sldNum" sz="quarter" idx="5"/>
          </p:nvPr>
        </p:nvSpPr>
        <p:spPr/>
        <p:txBody>
          <a:bodyPr/>
          <a:lstStyle/>
          <a:p>
            <a:pPr>
              <a:defRPr/>
            </a:pPr>
            <a:fld id="{99A835D0-8F7F-D848-919E-ABF6C3BA945A}" type="slidenum">
              <a:rPr lang="zh-CN" altLang="en-US" smtClean="0"/>
              <a:pPr>
                <a:defRPr/>
              </a:pPr>
              <a:t>3</a:t>
            </a:fld>
            <a:endParaRPr lang="zh-CN" altLang="en-US"/>
          </a:p>
        </p:txBody>
      </p:sp>
    </p:spTree>
    <p:extLst>
      <p:ext uri="{BB962C8B-B14F-4D97-AF65-F5344CB8AC3E}">
        <p14:creationId xmlns:p14="http://schemas.microsoft.com/office/powerpoint/2010/main" val="3819806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2BBF7-3D89-4E6B-5A42-538377F858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802331-68EB-75B3-5801-AF4BE6A398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13A3FB-52D3-DF27-4F12-40DE55B28AA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A4CE795-8916-330C-2CC8-87A362C18DF9}"/>
              </a:ext>
            </a:extLst>
          </p:cNvPr>
          <p:cNvSpPr>
            <a:spLocks noGrp="1"/>
          </p:cNvSpPr>
          <p:nvPr>
            <p:ph type="sldNum" sz="quarter" idx="5"/>
          </p:nvPr>
        </p:nvSpPr>
        <p:spPr/>
        <p:txBody>
          <a:bodyPr/>
          <a:lstStyle/>
          <a:p>
            <a:pPr>
              <a:defRPr/>
            </a:pPr>
            <a:fld id="{99A835D0-8F7F-D848-919E-ABF6C3BA945A}" type="slidenum">
              <a:rPr lang="zh-CN" altLang="en-US" smtClean="0"/>
              <a:pPr>
                <a:defRPr/>
              </a:pPr>
              <a:t>30</a:t>
            </a:fld>
            <a:endParaRPr lang="zh-CN" altLang="en-US"/>
          </a:p>
        </p:txBody>
      </p:sp>
    </p:spTree>
    <p:extLst>
      <p:ext uri="{BB962C8B-B14F-4D97-AF65-F5344CB8AC3E}">
        <p14:creationId xmlns:p14="http://schemas.microsoft.com/office/powerpoint/2010/main" val="80424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17800-08D4-9FDD-F8D3-CB8C1CA4AA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5EF70E-3524-6E9A-4867-5AD3270B525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D98537-DDD9-F96F-48F4-789254A999E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84A82E5F-B947-C256-A9D5-D3F8E3A387E8}"/>
              </a:ext>
            </a:extLst>
          </p:cNvPr>
          <p:cNvSpPr>
            <a:spLocks noGrp="1"/>
          </p:cNvSpPr>
          <p:nvPr>
            <p:ph type="sldNum" sz="quarter" idx="5"/>
          </p:nvPr>
        </p:nvSpPr>
        <p:spPr/>
        <p:txBody>
          <a:bodyPr/>
          <a:lstStyle/>
          <a:p>
            <a:pPr>
              <a:defRPr/>
            </a:pPr>
            <a:fld id="{99A835D0-8F7F-D848-919E-ABF6C3BA945A}" type="slidenum">
              <a:rPr lang="zh-CN" altLang="en-US" smtClean="0"/>
              <a:pPr>
                <a:defRPr/>
              </a:pPr>
              <a:t>31</a:t>
            </a:fld>
            <a:endParaRPr lang="zh-CN" altLang="en-US"/>
          </a:p>
        </p:txBody>
      </p:sp>
    </p:spTree>
    <p:extLst>
      <p:ext uri="{BB962C8B-B14F-4D97-AF65-F5344CB8AC3E}">
        <p14:creationId xmlns:p14="http://schemas.microsoft.com/office/powerpoint/2010/main" val="1562675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E151A-CC6B-D326-88E5-E5CF8385EF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B414D2-D423-A61B-A0F7-0EE6425D43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C220D1-EF4C-F59A-2020-488D5541FBE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BDADBF8-5954-7C23-6F68-5B155ACEBFB7}"/>
              </a:ext>
            </a:extLst>
          </p:cNvPr>
          <p:cNvSpPr>
            <a:spLocks noGrp="1"/>
          </p:cNvSpPr>
          <p:nvPr>
            <p:ph type="sldNum" sz="quarter" idx="5"/>
          </p:nvPr>
        </p:nvSpPr>
        <p:spPr/>
        <p:txBody>
          <a:bodyPr/>
          <a:lstStyle/>
          <a:p>
            <a:pPr>
              <a:defRPr/>
            </a:pPr>
            <a:fld id="{99A835D0-8F7F-D848-919E-ABF6C3BA945A}" type="slidenum">
              <a:rPr lang="zh-CN" altLang="en-US" smtClean="0"/>
              <a:pPr>
                <a:defRPr/>
              </a:pPr>
              <a:t>32</a:t>
            </a:fld>
            <a:endParaRPr lang="zh-CN" altLang="en-US"/>
          </a:p>
        </p:txBody>
      </p:sp>
    </p:spTree>
    <p:extLst>
      <p:ext uri="{BB962C8B-B14F-4D97-AF65-F5344CB8AC3E}">
        <p14:creationId xmlns:p14="http://schemas.microsoft.com/office/powerpoint/2010/main" val="3715790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B466-5A9E-7DE4-0723-AD905329A0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A266BE-EB40-F2AC-8623-1D1A8EA0F92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84230DE-370D-857E-4FB1-FDAC0B47933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E71CFC2-57A7-5D53-1A8B-EFC537A4F3B2}"/>
              </a:ext>
            </a:extLst>
          </p:cNvPr>
          <p:cNvSpPr>
            <a:spLocks noGrp="1"/>
          </p:cNvSpPr>
          <p:nvPr>
            <p:ph type="sldNum" sz="quarter" idx="5"/>
          </p:nvPr>
        </p:nvSpPr>
        <p:spPr/>
        <p:txBody>
          <a:bodyPr/>
          <a:lstStyle/>
          <a:p>
            <a:pPr>
              <a:defRPr/>
            </a:pPr>
            <a:fld id="{99A835D0-8F7F-D848-919E-ABF6C3BA945A}" type="slidenum">
              <a:rPr lang="zh-CN" altLang="en-US" smtClean="0"/>
              <a:pPr>
                <a:defRPr/>
              </a:pPr>
              <a:t>33</a:t>
            </a:fld>
            <a:endParaRPr lang="zh-CN" altLang="en-US"/>
          </a:p>
        </p:txBody>
      </p:sp>
    </p:spTree>
    <p:extLst>
      <p:ext uri="{BB962C8B-B14F-4D97-AF65-F5344CB8AC3E}">
        <p14:creationId xmlns:p14="http://schemas.microsoft.com/office/powerpoint/2010/main" val="409473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567A1-C5EA-B108-20D9-AD558896D8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F81F81-6924-1E92-AAA1-19772D9438D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722C006-060C-7BE8-1F5B-AE0F3405A82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F73AE5E-37EE-A9D5-DFBC-92B9EB06EFE3}"/>
              </a:ext>
            </a:extLst>
          </p:cNvPr>
          <p:cNvSpPr>
            <a:spLocks noGrp="1"/>
          </p:cNvSpPr>
          <p:nvPr>
            <p:ph type="sldNum" sz="quarter" idx="5"/>
          </p:nvPr>
        </p:nvSpPr>
        <p:spPr/>
        <p:txBody>
          <a:bodyPr/>
          <a:lstStyle/>
          <a:p>
            <a:pPr>
              <a:defRPr/>
            </a:pPr>
            <a:fld id="{99A835D0-8F7F-D848-919E-ABF6C3BA945A}" type="slidenum">
              <a:rPr lang="zh-CN" altLang="en-US" smtClean="0"/>
              <a:pPr>
                <a:defRPr/>
              </a:pPr>
              <a:t>34</a:t>
            </a:fld>
            <a:endParaRPr lang="zh-CN" altLang="en-US"/>
          </a:p>
        </p:txBody>
      </p:sp>
    </p:spTree>
    <p:extLst>
      <p:ext uri="{BB962C8B-B14F-4D97-AF65-F5344CB8AC3E}">
        <p14:creationId xmlns:p14="http://schemas.microsoft.com/office/powerpoint/2010/main" val="2679167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1F56-FABA-06AA-CDF3-6AB5B7D5C7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8E54A9-91AA-0A9A-8BBF-55589E8DFF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01B36-D1F3-C61D-E492-FF1ABDF7170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9B425E1-8763-A36D-ECC9-C343C952708C}"/>
              </a:ext>
            </a:extLst>
          </p:cNvPr>
          <p:cNvSpPr>
            <a:spLocks noGrp="1"/>
          </p:cNvSpPr>
          <p:nvPr>
            <p:ph type="sldNum" sz="quarter" idx="5"/>
          </p:nvPr>
        </p:nvSpPr>
        <p:spPr/>
        <p:txBody>
          <a:bodyPr/>
          <a:lstStyle/>
          <a:p>
            <a:pPr>
              <a:defRPr/>
            </a:pPr>
            <a:fld id="{99A835D0-8F7F-D848-919E-ABF6C3BA945A}" type="slidenum">
              <a:rPr lang="zh-CN" altLang="en-US" smtClean="0"/>
              <a:pPr>
                <a:defRPr/>
              </a:pPr>
              <a:t>35</a:t>
            </a:fld>
            <a:endParaRPr lang="zh-CN" altLang="en-US"/>
          </a:p>
        </p:txBody>
      </p:sp>
    </p:spTree>
    <p:extLst>
      <p:ext uri="{BB962C8B-B14F-4D97-AF65-F5344CB8AC3E}">
        <p14:creationId xmlns:p14="http://schemas.microsoft.com/office/powerpoint/2010/main" val="2792972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C90CD-2BDF-2CDD-90E2-4194E3C031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AFEDAA-D974-9ABE-8F3A-9C4672ADA5B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1CE841-26F0-466E-F2F1-05555907574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8CC50518-DF77-535C-905A-E41BC7F5DBAA}"/>
              </a:ext>
            </a:extLst>
          </p:cNvPr>
          <p:cNvSpPr>
            <a:spLocks noGrp="1"/>
          </p:cNvSpPr>
          <p:nvPr>
            <p:ph type="sldNum" sz="quarter" idx="5"/>
          </p:nvPr>
        </p:nvSpPr>
        <p:spPr/>
        <p:txBody>
          <a:bodyPr/>
          <a:lstStyle/>
          <a:p>
            <a:pPr>
              <a:defRPr/>
            </a:pPr>
            <a:fld id="{99A835D0-8F7F-D848-919E-ABF6C3BA945A}" type="slidenum">
              <a:rPr lang="zh-CN" altLang="en-US" smtClean="0"/>
              <a:pPr>
                <a:defRPr/>
              </a:pPr>
              <a:t>36</a:t>
            </a:fld>
            <a:endParaRPr lang="zh-CN" altLang="en-US"/>
          </a:p>
        </p:txBody>
      </p:sp>
    </p:spTree>
    <p:extLst>
      <p:ext uri="{BB962C8B-B14F-4D97-AF65-F5344CB8AC3E}">
        <p14:creationId xmlns:p14="http://schemas.microsoft.com/office/powerpoint/2010/main" val="1235315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32C5C-F944-02AC-85DA-572CA256B7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912ECC-1974-E1FF-9F39-A1366DC98BB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1647F4-350F-0687-DA4B-FF3355FE979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8ACCE28-DC72-58BB-69C2-5AD478081DFE}"/>
              </a:ext>
            </a:extLst>
          </p:cNvPr>
          <p:cNvSpPr>
            <a:spLocks noGrp="1"/>
          </p:cNvSpPr>
          <p:nvPr>
            <p:ph type="sldNum" sz="quarter" idx="5"/>
          </p:nvPr>
        </p:nvSpPr>
        <p:spPr/>
        <p:txBody>
          <a:bodyPr/>
          <a:lstStyle/>
          <a:p>
            <a:pPr>
              <a:defRPr/>
            </a:pPr>
            <a:fld id="{99A835D0-8F7F-D848-919E-ABF6C3BA945A}" type="slidenum">
              <a:rPr lang="zh-CN" altLang="en-US" smtClean="0"/>
              <a:pPr>
                <a:defRPr/>
              </a:pPr>
              <a:t>37</a:t>
            </a:fld>
            <a:endParaRPr lang="zh-CN" altLang="en-US"/>
          </a:p>
        </p:txBody>
      </p:sp>
    </p:spTree>
    <p:extLst>
      <p:ext uri="{BB962C8B-B14F-4D97-AF65-F5344CB8AC3E}">
        <p14:creationId xmlns:p14="http://schemas.microsoft.com/office/powerpoint/2010/main" val="23089911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484CE-6C80-B70A-38B2-B7B06E65DF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EE1DCE-B83D-3097-9CF0-94CAEAA405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7C26E1-68CD-D666-FABB-A3C9CAED97E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1BC4E32-0CA8-7F6D-12C6-1ECC85B2C1BA}"/>
              </a:ext>
            </a:extLst>
          </p:cNvPr>
          <p:cNvSpPr>
            <a:spLocks noGrp="1"/>
          </p:cNvSpPr>
          <p:nvPr>
            <p:ph type="sldNum" sz="quarter" idx="5"/>
          </p:nvPr>
        </p:nvSpPr>
        <p:spPr/>
        <p:txBody>
          <a:bodyPr/>
          <a:lstStyle/>
          <a:p>
            <a:pPr>
              <a:defRPr/>
            </a:pPr>
            <a:fld id="{99A835D0-8F7F-D848-919E-ABF6C3BA945A}" type="slidenum">
              <a:rPr lang="zh-CN" altLang="en-US" smtClean="0"/>
              <a:pPr>
                <a:defRPr/>
              </a:pPr>
              <a:t>38</a:t>
            </a:fld>
            <a:endParaRPr lang="zh-CN" altLang="en-US"/>
          </a:p>
        </p:txBody>
      </p:sp>
    </p:spTree>
    <p:extLst>
      <p:ext uri="{BB962C8B-B14F-4D97-AF65-F5344CB8AC3E}">
        <p14:creationId xmlns:p14="http://schemas.microsoft.com/office/powerpoint/2010/main" val="27260325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AC08E-5A4E-110F-2B67-396EF02A978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794C51-30A4-43B3-7093-7FBF63D091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39A1F6-D42C-4C7C-9122-2BDEB6E36E2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B26E03F-BA07-966C-3BF0-4FB1C132829E}"/>
              </a:ext>
            </a:extLst>
          </p:cNvPr>
          <p:cNvSpPr>
            <a:spLocks noGrp="1"/>
          </p:cNvSpPr>
          <p:nvPr>
            <p:ph type="sldNum" sz="quarter" idx="5"/>
          </p:nvPr>
        </p:nvSpPr>
        <p:spPr/>
        <p:txBody>
          <a:bodyPr/>
          <a:lstStyle/>
          <a:p>
            <a:pPr>
              <a:defRPr/>
            </a:pPr>
            <a:fld id="{99A835D0-8F7F-D848-919E-ABF6C3BA945A}" type="slidenum">
              <a:rPr lang="zh-CN" altLang="en-US" smtClean="0"/>
              <a:pPr>
                <a:defRPr/>
              </a:pPr>
              <a:t>39</a:t>
            </a:fld>
            <a:endParaRPr lang="zh-CN" altLang="en-US"/>
          </a:p>
        </p:txBody>
      </p:sp>
    </p:spTree>
    <p:extLst>
      <p:ext uri="{BB962C8B-B14F-4D97-AF65-F5344CB8AC3E}">
        <p14:creationId xmlns:p14="http://schemas.microsoft.com/office/powerpoint/2010/main" val="394674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8A5EA-4D84-7659-74BA-6AD3CD12B7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2652BF-4004-9C99-679C-CB0A18D230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7FD166-E247-CA2F-E83E-2E0F752481EF}"/>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3075785-2625-5F3B-6277-B5E7223D2907}"/>
              </a:ext>
            </a:extLst>
          </p:cNvPr>
          <p:cNvSpPr>
            <a:spLocks noGrp="1"/>
          </p:cNvSpPr>
          <p:nvPr>
            <p:ph type="sldNum" sz="quarter" idx="5"/>
          </p:nvPr>
        </p:nvSpPr>
        <p:spPr/>
        <p:txBody>
          <a:bodyPr/>
          <a:lstStyle/>
          <a:p>
            <a:pPr>
              <a:defRPr/>
            </a:pPr>
            <a:fld id="{99A835D0-8F7F-D848-919E-ABF6C3BA945A}" type="slidenum">
              <a:rPr lang="zh-CN" altLang="en-US" smtClean="0"/>
              <a:pPr>
                <a:defRPr/>
              </a:pPr>
              <a:t>4</a:t>
            </a:fld>
            <a:endParaRPr lang="zh-CN" altLang="en-US"/>
          </a:p>
        </p:txBody>
      </p:sp>
    </p:spTree>
    <p:extLst>
      <p:ext uri="{BB962C8B-B14F-4D97-AF65-F5344CB8AC3E}">
        <p14:creationId xmlns:p14="http://schemas.microsoft.com/office/powerpoint/2010/main" val="3737278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E82F1-FFD6-CEFC-9D0E-FBDB171D67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7E7842-C337-1170-95EC-4606A15E59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5CF7BBE-7E25-F331-A3F6-B2555D4F0B2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CC21F7B-067A-8182-9F1A-1A9FCB54D23B}"/>
              </a:ext>
            </a:extLst>
          </p:cNvPr>
          <p:cNvSpPr>
            <a:spLocks noGrp="1"/>
          </p:cNvSpPr>
          <p:nvPr>
            <p:ph type="sldNum" sz="quarter" idx="5"/>
          </p:nvPr>
        </p:nvSpPr>
        <p:spPr/>
        <p:txBody>
          <a:bodyPr/>
          <a:lstStyle/>
          <a:p>
            <a:pPr>
              <a:defRPr/>
            </a:pPr>
            <a:fld id="{99A835D0-8F7F-D848-919E-ABF6C3BA945A}" type="slidenum">
              <a:rPr lang="zh-CN" altLang="en-US" smtClean="0"/>
              <a:pPr>
                <a:defRPr/>
              </a:pPr>
              <a:t>40</a:t>
            </a:fld>
            <a:endParaRPr lang="zh-CN" altLang="en-US"/>
          </a:p>
        </p:txBody>
      </p:sp>
    </p:spTree>
    <p:extLst>
      <p:ext uri="{BB962C8B-B14F-4D97-AF65-F5344CB8AC3E}">
        <p14:creationId xmlns:p14="http://schemas.microsoft.com/office/powerpoint/2010/main" val="21748851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30192-A97A-0E38-AB7F-5920775CD1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95DD69-277D-01E6-0FD7-489D61FFA1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78A31C-3CF4-0B16-1479-372569F442B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EA331BF-DC0B-C52D-1DBB-CDD7ABBD624E}"/>
              </a:ext>
            </a:extLst>
          </p:cNvPr>
          <p:cNvSpPr>
            <a:spLocks noGrp="1"/>
          </p:cNvSpPr>
          <p:nvPr>
            <p:ph type="sldNum" sz="quarter" idx="5"/>
          </p:nvPr>
        </p:nvSpPr>
        <p:spPr/>
        <p:txBody>
          <a:bodyPr/>
          <a:lstStyle/>
          <a:p>
            <a:pPr>
              <a:defRPr/>
            </a:pPr>
            <a:fld id="{99A835D0-8F7F-D848-919E-ABF6C3BA945A}" type="slidenum">
              <a:rPr lang="zh-CN" altLang="en-US" smtClean="0"/>
              <a:pPr>
                <a:defRPr/>
              </a:pPr>
              <a:t>41</a:t>
            </a:fld>
            <a:endParaRPr lang="zh-CN" altLang="en-US"/>
          </a:p>
        </p:txBody>
      </p:sp>
    </p:spTree>
    <p:extLst>
      <p:ext uri="{BB962C8B-B14F-4D97-AF65-F5344CB8AC3E}">
        <p14:creationId xmlns:p14="http://schemas.microsoft.com/office/powerpoint/2010/main" val="36509438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1BE16-35FA-C45F-5CDE-55066D11F1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4DEA4C-BB0E-ACCF-E85E-A61EACB6995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1B7C63-B6D1-3B88-26A8-EA218FAD095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3369839-AB92-B746-CE61-53DE73EFD8F9}"/>
              </a:ext>
            </a:extLst>
          </p:cNvPr>
          <p:cNvSpPr>
            <a:spLocks noGrp="1"/>
          </p:cNvSpPr>
          <p:nvPr>
            <p:ph type="sldNum" sz="quarter" idx="5"/>
          </p:nvPr>
        </p:nvSpPr>
        <p:spPr/>
        <p:txBody>
          <a:bodyPr/>
          <a:lstStyle/>
          <a:p>
            <a:pPr>
              <a:defRPr/>
            </a:pPr>
            <a:fld id="{99A835D0-8F7F-D848-919E-ABF6C3BA945A}" type="slidenum">
              <a:rPr lang="zh-CN" altLang="en-US" smtClean="0"/>
              <a:pPr>
                <a:defRPr/>
              </a:pPr>
              <a:t>42</a:t>
            </a:fld>
            <a:endParaRPr lang="zh-CN" altLang="en-US"/>
          </a:p>
        </p:txBody>
      </p:sp>
    </p:spTree>
    <p:extLst>
      <p:ext uri="{BB962C8B-B14F-4D97-AF65-F5344CB8AC3E}">
        <p14:creationId xmlns:p14="http://schemas.microsoft.com/office/powerpoint/2010/main" val="2047649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BCA4F-A389-6FEF-0C06-0DAE8EBB0A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A9CC0C4-7ACC-3DF7-3B76-88F05898B5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704C64-3BA5-B7E6-5BB8-751C319F5C0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B2421D7-DEAC-E57D-85AE-2ABFEE8C3BF1}"/>
              </a:ext>
            </a:extLst>
          </p:cNvPr>
          <p:cNvSpPr>
            <a:spLocks noGrp="1"/>
          </p:cNvSpPr>
          <p:nvPr>
            <p:ph type="sldNum" sz="quarter" idx="5"/>
          </p:nvPr>
        </p:nvSpPr>
        <p:spPr/>
        <p:txBody>
          <a:bodyPr/>
          <a:lstStyle/>
          <a:p>
            <a:pPr>
              <a:defRPr/>
            </a:pPr>
            <a:fld id="{99A835D0-8F7F-D848-919E-ABF6C3BA945A}" type="slidenum">
              <a:rPr lang="zh-CN" altLang="en-US" smtClean="0"/>
              <a:pPr>
                <a:defRPr/>
              </a:pPr>
              <a:t>43</a:t>
            </a:fld>
            <a:endParaRPr lang="zh-CN" altLang="en-US"/>
          </a:p>
        </p:txBody>
      </p:sp>
    </p:spTree>
    <p:extLst>
      <p:ext uri="{BB962C8B-B14F-4D97-AF65-F5344CB8AC3E}">
        <p14:creationId xmlns:p14="http://schemas.microsoft.com/office/powerpoint/2010/main" val="51027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B870B-A226-1996-CADD-42EB6FD7F2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146BA0-88DF-92F4-31E5-8EA1F4E394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02132A-E04E-201E-6B2C-60FF91DD57B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87B7FD81-3CCE-D1B3-2B57-7AFC1F09866E}"/>
              </a:ext>
            </a:extLst>
          </p:cNvPr>
          <p:cNvSpPr>
            <a:spLocks noGrp="1"/>
          </p:cNvSpPr>
          <p:nvPr>
            <p:ph type="sldNum" sz="quarter" idx="5"/>
          </p:nvPr>
        </p:nvSpPr>
        <p:spPr/>
        <p:txBody>
          <a:bodyPr/>
          <a:lstStyle/>
          <a:p>
            <a:pPr>
              <a:defRPr/>
            </a:pPr>
            <a:fld id="{99A835D0-8F7F-D848-919E-ABF6C3BA945A}" type="slidenum">
              <a:rPr lang="zh-CN" altLang="en-US" smtClean="0"/>
              <a:pPr>
                <a:defRPr/>
              </a:pPr>
              <a:t>44</a:t>
            </a:fld>
            <a:endParaRPr lang="zh-CN" altLang="en-US"/>
          </a:p>
        </p:txBody>
      </p:sp>
    </p:spTree>
    <p:extLst>
      <p:ext uri="{BB962C8B-B14F-4D97-AF65-F5344CB8AC3E}">
        <p14:creationId xmlns:p14="http://schemas.microsoft.com/office/powerpoint/2010/main" val="3628332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6FD30-3B7D-0E42-BFFF-07EFC12FBE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6363EC-09A0-A239-D904-18B61C242A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B48CE60-10C5-D5B3-F211-A1FCCAB4691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8EF712C-98EA-6180-B20F-655D5B919812}"/>
              </a:ext>
            </a:extLst>
          </p:cNvPr>
          <p:cNvSpPr>
            <a:spLocks noGrp="1"/>
          </p:cNvSpPr>
          <p:nvPr>
            <p:ph type="sldNum" sz="quarter" idx="5"/>
          </p:nvPr>
        </p:nvSpPr>
        <p:spPr/>
        <p:txBody>
          <a:bodyPr/>
          <a:lstStyle/>
          <a:p>
            <a:pPr>
              <a:defRPr/>
            </a:pPr>
            <a:fld id="{99A835D0-8F7F-D848-919E-ABF6C3BA945A}" type="slidenum">
              <a:rPr lang="zh-CN" altLang="en-US" smtClean="0"/>
              <a:pPr>
                <a:defRPr/>
              </a:pPr>
              <a:t>45</a:t>
            </a:fld>
            <a:endParaRPr lang="zh-CN" altLang="en-US"/>
          </a:p>
        </p:txBody>
      </p:sp>
    </p:spTree>
    <p:extLst>
      <p:ext uri="{BB962C8B-B14F-4D97-AF65-F5344CB8AC3E}">
        <p14:creationId xmlns:p14="http://schemas.microsoft.com/office/powerpoint/2010/main" val="15302927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C22A6-90F6-8E31-C52E-C34F79F81E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FBED6E-0E16-E5CE-4EF7-A116E32FC8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5DD600-7DFE-D1E5-61B0-4EEB2498591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4D47F51-7EF7-10A9-50FB-A65C7715EACA}"/>
              </a:ext>
            </a:extLst>
          </p:cNvPr>
          <p:cNvSpPr>
            <a:spLocks noGrp="1"/>
          </p:cNvSpPr>
          <p:nvPr>
            <p:ph type="sldNum" sz="quarter" idx="5"/>
          </p:nvPr>
        </p:nvSpPr>
        <p:spPr/>
        <p:txBody>
          <a:bodyPr/>
          <a:lstStyle/>
          <a:p>
            <a:pPr>
              <a:defRPr/>
            </a:pPr>
            <a:fld id="{99A835D0-8F7F-D848-919E-ABF6C3BA945A}" type="slidenum">
              <a:rPr lang="zh-CN" altLang="en-US" smtClean="0"/>
              <a:pPr>
                <a:defRPr/>
              </a:pPr>
              <a:t>46</a:t>
            </a:fld>
            <a:endParaRPr lang="zh-CN" altLang="en-US"/>
          </a:p>
        </p:txBody>
      </p:sp>
    </p:spTree>
    <p:extLst>
      <p:ext uri="{BB962C8B-B14F-4D97-AF65-F5344CB8AC3E}">
        <p14:creationId xmlns:p14="http://schemas.microsoft.com/office/powerpoint/2010/main" val="1275539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4269B-9B62-F51E-966F-B2B6990EF28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ABA5CC-FDD2-52FB-C087-0B529421360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5F69A2-327B-5C37-CBDA-8ADC52CD5EA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C11CBA9-78B4-5CE3-B298-397E44ABA1A8}"/>
              </a:ext>
            </a:extLst>
          </p:cNvPr>
          <p:cNvSpPr>
            <a:spLocks noGrp="1"/>
          </p:cNvSpPr>
          <p:nvPr>
            <p:ph type="sldNum" sz="quarter" idx="5"/>
          </p:nvPr>
        </p:nvSpPr>
        <p:spPr/>
        <p:txBody>
          <a:bodyPr/>
          <a:lstStyle/>
          <a:p>
            <a:pPr>
              <a:defRPr/>
            </a:pPr>
            <a:fld id="{99A835D0-8F7F-D848-919E-ABF6C3BA945A}" type="slidenum">
              <a:rPr lang="zh-CN" altLang="en-US" smtClean="0"/>
              <a:pPr>
                <a:defRPr/>
              </a:pPr>
              <a:t>47</a:t>
            </a:fld>
            <a:endParaRPr lang="zh-CN" altLang="en-US"/>
          </a:p>
        </p:txBody>
      </p:sp>
    </p:spTree>
    <p:extLst>
      <p:ext uri="{BB962C8B-B14F-4D97-AF65-F5344CB8AC3E}">
        <p14:creationId xmlns:p14="http://schemas.microsoft.com/office/powerpoint/2010/main" val="2014457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0257F-F3F6-B404-A5E0-A6A11DB5CF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E2949F-B54A-D5E5-1B3C-AD9D54B541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668232-D9B6-6017-4E78-63E06D5AB16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329E9A7-DB5D-FB3C-B4D7-A3ED2510E83C}"/>
              </a:ext>
            </a:extLst>
          </p:cNvPr>
          <p:cNvSpPr>
            <a:spLocks noGrp="1"/>
          </p:cNvSpPr>
          <p:nvPr>
            <p:ph type="sldNum" sz="quarter" idx="5"/>
          </p:nvPr>
        </p:nvSpPr>
        <p:spPr/>
        <p:txBody>
          <a:bodyPr/>
          <a:lstStyle/>
          <a:p>
            <a:pPr>
              <a:defRPr/>
            </a:pPr>
            <a:fld id="{99A835D0-8F7F-D848-919E-ABF6C3BA945A}" type="slidenum">
              <a:rPr lang="zh-CN" altLang="en-US" smtClean="0"/>
              <a:pPr>
                <a:defRPr/>
              </a:pPr>
              <a:t>48</a:t>
            </a:fld>
            <a:endParaRPr lang="zh-CN" altLang="en-US"/>
          </a:p>
        </p:txBody>
      </p:sp>
    </p:spTree>
    <p:extLst>
      <p:ext uri="{BB962C8B-B14F-4D97-AF65-F5344CB8AC3E}">
        <p14:creationId xmlns:p14="http://schemas.microsoft.com/office/powerpoint/2010/main" val="21808976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BF874-E4A8-773A-C56A-56F75EEB08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79E3E8-1501-B377-F676-E202D2C325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E4941F-7B48-65EE-2609-8A243CF4E92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AB24B44-29EC-27EC-896A-8DA51E870B96}"/>
              </a:ext>
            </a:extLst>
          </p:cNvPr>
          <p:cNvSpPr>
            <a:spLocks noGrp="1"/>
          </p:cNvSpPr>
          <p:nvPr>
            <p:ph type="sldNum" sz="quarter" idx="5"/>
          </p:nvPr>
        </p:nvSpPr>
        <p:spPr/>
        <p:txBody>
          <a:bodyPr/>
          <a:lstStyle/>
          <a:p>
            <a:pPr>
              <a:defRPr/>
            </a:pPr>
            <a:fld id="{99A835D0-8F7F-D848-919E-ABF6C3BA945A}" type="slidenum">
              <a:rPr lang="zh-CN" altLang="en-US" smtClean="0"/>
              <a:pPr>
                <a:defRPr/>
              </a:pPr>
              <a:t>49</a:t>
            </a:fld>
            <a:endParaRPr lang="zh-CN" altLang="en-US"/>
          </a:p>
        </p:txBody>
      </p:sp>
    </p:spTree>
    <p:extLst>
      <p:ext uri="{BB962C8B-B14F-4D97-AF65-F5344CB8AC3E}">
        <p14:creationId xmlns:p14="http://schemas.microsoft.com/office/powerpoint/2010/main" val="3631019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5368E-007B-4B9D-791E-60A64A885D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43B322E-56DE-5EE4-CC91-CE864BB834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8CF6AE0-115F-EF09-C4A5-0919CB59AD9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18C2873-8BE5-654B-7BAA-94D36460BB8A}"/>
              </a:ext>
            </a:extLst>
          </p:cNvPr>
          <p:cNvSpPr>
            <a:spLocks noGrp="1"/>
          </p:cNvSpPr>
          <p:nvPr>
            <p:ph type="sldNum" sz="quarter" idx="5"/>
          </p:nvPr>
        </p:nvSpPr>
        <p:spPr/>
        <p:txBody>
          <a:bodyPr/>
          <a:lstStyle/>
          <a:p>
            <a:pPr>
              <a:defRPr/>
            </a:pPr>
            <a:fld id="{99A835D0-8F7F-D848-919E-ABF6C3BA945A}" type="slidenum">
              <a:rPr lang="zh-CN" altLang="en-US" smtClean="0"/>
              <a:pPr>
                <a:defRPr/>
              </a:pPr>
              <a:t>5</a:t>
            </a:fld>
            <a:endParaRPr lang="zh-CN" altLang="en-US"/>
          </a:p>
        </p:txBody>
      </p:sp>
    </p:spTree>
    <p:extLst>
      <p:ext uri="{BB962C8B-B14F-4D97-AF65-F5344CB8AC3E}">
        <p14:creationId xmlns:p14="http://schemas.microsoft.com/office/powerpoint/2010/main" val="32357607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50</a:t>
            </a:fld>
            <a:endParaRPr lang="zh-CN" altLang="en-US"/>
          </a:p>
        </p:txBody>
      </p:sp>
    </p:spTree>
    <p:extLst>
      <p:ext uri="{BB962C8B-B14F-4D97-AF65-F5344CB8AC3E}">
        <p14:creationId xmlns:p14="http://schemas.microsoft.com/office/powerpoint/2010/main" val="1328978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51</a:t>
            </a:fld>
            <a:endParaRPr lang="zh-CN" altLang="en-US"/>
          </a:p>
        </p:txBody>
      </p:sp>
    </p:spTree>
    <p:extLst>
      <p:ext uri="{BB962C8B-B14F-4D97-AF65-F5344CB8AC3E}">
        <p14:creationId xmlns:p14="http://schemas.microsoft.com/office/powerpoint/2010/main" val="1549942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52</a:t>
            </a:fld>
            <a:endParaRPr lang="zh-CN" altLang="en-US"/>
          </a:p>
        </p:txBody>
      </p:sp>
    </p:spTree>
    <p:extLst>
      <p:ext uri="{BB962C8B-B14F-4D97-AF65-F5344CB8AC3E}">
        <p14:creationId xmlns:p14="http://schemas.microsoft.com/office/powerpoint/2010/main" val="3738772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D251E-00F8-5EE6-8B90-782D278637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73A9C6-2736-2534-D4BA-5F9673D3EF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228D3A-DC67-4687-AE4E-0B7AD208A1F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5A3FF94-CD77-9FB8-B3BF-0B9260BF85AA}"/>
              </a:ext>
            </a:extLst>
          </p:cNvPr>
          <p:cNvSpPr>
            <a:spLocks noGrp="1"/>
          </p:cNvSpPr>
          <p:nvPr>
            <p:ph type="sldNum" sz="quarter" idx="5"/>
          </p:nvPr>
        </p:nvSpPr>
        <p:spPr/>
        <p:txBody>
          <a:bodyPr/>
          <a:lstStyle/>
          <a:p>
            <a:pPr>
              <a:defRPr/>
            </a:pPr>
            <a:fld id="{99A835D0-8F7F-D848-919E-ABF6C3BA945A}" type="slidenum">
              <a:rPr lang="zh-CN" altLang="en-US" smtClean="0"/>
              <a:pPr>
                <a:defRPr/>
              </a:pPr>
              <a:t>53</a:t>
            </a:fld>
            <a:endParaRPr lang="zh-CN" altLang="en-US"/>
          </a:p>
        </p:txBody>
      </p:sp>
    </p:spTree>
    <p:extLst>
      <p:ext uri="{BB962C8B-B14F-4D97-AF65-F5344CB8AC3E}">
        <p14:creationId xmlns:p14="http://schemas.microsoft.com/office/powerpoint/2010/main" val="10907840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54</a:t>
            </a:fld>
            <a:endParaRPr lang="zh-CN" altLang="en-US"/>
          </a:p>
        </p:txBody>
      </p:sp>
    </p:spTree>
    <p:extLst>
      <p:ext uri="{BB962C8B-B14F-4D97-AF65-F5344CB8AC3E}">
        <p14:creationId xmlns:p14="http://schemas.microsoft.com/office/powerpoint/2010/main" val="29891521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55</a:t>
            </a:fld>
            <a:endParaRPr lang="zh-CN" altLang="en-US"/>
          </a:p>
        </p:txBody>
      </p:sp>
    </p:spTree>
    <p:extLst>
      <p:ext uri="{BB962C8B-B14F-4D97-AF65-F5344CB8AC3E}">
        <p14:creationId xmlns:p14="http://schemas.microsoft.com/office/powerpoint/2010/main" val="36471617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56</a:t>
            </a:fld>
            <a:endParaRPr lang="zh-CN" altLang="en-US"/>
          </a:p>
        </p:txBody>
      </p:sp>
    </p:spTree>
    <p:extLst>
      <p:ext uri="{BB962C8B-B14F-4D97-AF65-F5344CB8AC3E}">
        <p14:creationId xmlns:p14="http://schemas.microsoft.com/office/powerpoint/2010/main" val="17294543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D6B3D-FB80-9B89-1DC8-1A141FBA395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9D392D-04B4-588E-CFE7-40B0885455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8AEC2D-1394-A9DC-D6B6-9552E7CD428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9641A1A-1AFD-C561-D40C-00E90054AD27}"/>
              </a:ext>
            </a:extLst>
          </p:cNvPr>
          <p:cNvSpPr>
            <a:spLocks noGrp="1"/>
          </p:cNvSpPr>
          <p:nvPr>
            <p:ph type="sldNum" sz="quarter" idx="5"/>
          </p:nvPr>
        </p:nvSpPr>
        <p:spPr/>
        <p:txBody>
          <a:bodyPr/>
          <a:lstStyle/>
          <a:p>
            <a:pPr>
              <a:defRPr/>
            </a:pPr>
            <a:fld id="{99A835D0-8F7F-D848-919E-ABF6C3BA945A}" type="slidenum">
              <a:rPr lang="zh-CN" altLang="en-US" smtClean="0"/>
              <a:pPr>
                <a:defRPr/>
              </a:pPr>
              <a:t>57</a:t>
            </a:fld>
            <a:endParaRPr lang="zh-CN" altLang="en-US"/>
          </a:p>
        </p:txBody>
      </p:sp>
    </p:spTree>
    <p:extLst>
      <p:ext uri="{BB962C8B-B14F-4D97-AF65-F5344CB8AC3E}">
        <p14:creationId xmlns:p14="http://schemas.microsoft.com/office/powerpoint/2010/main" val="16788182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4C160-8D75-FB27-4BED-4E6B09C54F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4CF6ED-EE2A-5471-42F0-2CCB2482821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25DEB8-4562-85D3-3B26-CE96FCD58E1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BBFC5365-D114-21C2-0881-C9A6645C8AF6}"/>
              </a:ext>
            </a:extLst>
          </p:cNvPr>
          <p:cNvSpPr>
            <a:spLocks noGrp="1"/>
          </p:cNvSpPr>
          <p:nvPr>
            <p:ph type="sldNum" sz="quarter" idx="5"/>
          </p:nvPr>
        </p:nvSpPr>
        <p:spPr/>
        <p:txBody>
          <a:bodyPr/>
          <a:lstStyle/>
          <a:p>
            <a:pPr>
              <a:defRPr/>
            </a:pPr>
            <a:fld id="{99A835D0-8F7F-D848-919E-ABF6C3BA945A}" type="slidenum">
              <a:rPr lang="zh-CN" altLang="en-US" smtClean="0"/>
              <a:pPr>
                <a:defRPr/>
              </a:pPr>
              <a:t>58</a:t>
            </a:fld>
            <a:endParaRPr lang="zh-CN" altLang="en-US"/>
          </a:p>
        </p:txBody>
      </p:sp>
    </p:spTree>
    <p:extLst>
      <p:ext uri="{BB962C8B-B14F-4D97-AF65-F5344CB8AC3E}">
        <p14:creationId xmlns:p14="http://schemas.microsoft.com/office/powerpoint/2010/main" val="10094073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E3B5C-E211-81B2-7728-32EDE1485E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53F9AD-32BC-33C5-A64C-60DBC1E2404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3DE099-77C5-798C-4E76-EF71FBF7B2DF}"/>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710FD9E9-A63B-C463-4596-90ED70AC9DB7}"/>
              </a:ext>
            </a:extLst>
          </p:cNvPr>
          <p:cNvSpPr>
            <a:spLocks noGrp="1"/>
          </p:cNvSpPr>
          <p:nvPr>
            <p:ph type="sldNum" sz="quarter" idx="5"/>
          </p:nvPr>
        </p:nvSpPr>
        <p:spPr/>
        <p:txBody>
          <a:bodyPr/>
          <a:lstStyle/>
          <a:p>
            <a:pPr>
              <a:defRPr/>
            </a:pPr>
            <a:fld id="{99A835D0-8F7F-D848-919E-ABF6C3BA945A}" type="slidenum">
              <a:rPr lang="zh-CN" altLang="en-US" smtClean="0"/>
              <a:pPr>
                <a:defRPr/>
              </a:pPr>
              <a:t>59</a:t>
            </a:fld>
            <a:endParaRPr lang="zh-CN" altLang="en-US"/>
          </a:p>
        </p:txBody>
      </p:sp>
    </p:spTree>
    <p:extLst>
      <p:ext uri="{BB962C8B-B14F-4D97-AF65-F5344CB8AC3E}">
        <p14:creationId xmlns:p14="http://schemas.microsoft.com/office/powerpoint/2010/main" val="1568272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D48B8-38AF-BF39-47BC-335A1B3AE8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96EF80-0854-A914-E697-FD1FE3D6511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F76556-F888-3D50-8952-6429D5BDAF0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BAEE74E-53CE-F7F5-C690-ED76CC69F8A3}"/>
              </a:ext>
            </a:extLst>
          </p:cNvPr>
          <p:cNvSpPr>
            <a:spLocks noGrp="1"/>
          </p:cNvSpPr>
          <p:nvPr>
            <p:ph type="sldNum" sz="quarter" idx="5"/>
          </p:nvPr>
        </p:nvSpPr>
        <p:spPr/>
        <p:txBody>
          <a:bodyPr/>
          <a:lstStyle/>
          <a:p>
            <a:pPr>
              <a:defRPr/>
            </a:pPr>
            <a:fld id="{99A835D0-8F7F-D848-919E-ABF6C3BA945A}" type="slidenum">
              <a:rPr lang="zh-CN" altLang="en-US" smtClean="0"/>
              <a:pPr>
                <a:defRPr/>
              </a:pPr>
              <a:t>6</a:t>
            </a:fld>
            <a:endParaRPr lang="zh-CN" altLang="en-US"/>
          </a:p>
        </p:txBody>
      </p:sp>
    </p:spTree>
    <p:extLst>
      <p:ext uri="{BB962C8B-B14F-4D97-AF65-F5344CB8AC3E}">
        <p14:creationId xmlns:p14="http://schemas.microsoft.com/office/powerpoint/2010/main" val="2084380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11FEB-84BD-6387-0CA6-C1CEA25460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3A3FE7-8143-B12E-EB2B-D7766CCA5C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24CAFC7-6210-97A2-32DC-A75BCB7C2C5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5564A9F-D357-CB53-497C-2EC25DA27A1A}"/>
              </a:ext>
            </a:extLst>
          </p:cNvPr>
          <p:cNvSpPr>
            <a:spLocks noGrp="1"/>
          </p:cNvSpPr>
          <p:nvPr>
            <p:ph type="sldNum" sz="quarter" idx="5"/>
          </p:nvPr>
        </p:nvSpPr>
        <p:spPr/>
        <p:txBody>
          <a:bodyPr/>
          <a:lstStyle/>
          <a:p>
            <a:pPr>
              <a:defRPr/>
            </a:pPr>
            <a:fld id="{99A835D0-8F7F-D848-919E-ABF6C3BA945A}" type="slidenum">
              <a:rPr lang="zh-CN" altLang="en-US" smtClean="0"/>
              <a:pPr>
                <a:defRPr/>
              </a:pPr>
              <a:t>60</a:t>
            </a:fld>
            <a:endParaRPr lang="zh-CN" altLang="en-US"/>
          </a:p>
        </p:txBody>
      </p:sp>
    </p:spTree>
    <p:extLst>
      <p:ext uri="{BB962C8B-B14F-4D97-AF65-F5344CB8AC3E}">
        <p14:creationId xmlns:p14="http://schemas.microsoft.com/office/powerpoint/2010/main" val="35287439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F050D-B022-B276-B04B-C05B37FDC8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18508B-556E-52ED-5CB3-27D9B64956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D0350A-1BA6-95D5-9CB1-A6536BA7697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BF6A41D1-38C6-66C4-B995-E6A781D94891}"/>
              </a:ext>
            </a:extLst>
          </p:cNvPr>
          <p:cNvSpPr>
            <a:spLocks noGrp="1"/>
          </p:cNvSpPr>
          <p:nvPr>
            <p:ph type="sldNum" sz="quarter" idx="5"/>
          </p:nvPr>
        </p:nvSpPr>
        <p:spPr/>
        <p:txBody>
          <a:bodyPr/>
          <a:lstStyle/>
          <a:p>
            <a:pPr>
              <a:defRPr/>
            </a:pPr>
            <a:fld id="{99A835D0-8F7F-D848-919E-ABF6C3BA945A}" type="slidenum">
              <a:rPr lang="zh-CN" altLang="en-US" smtClean="0"/>
              <a:pPr>
                <a:defRPr/>
              </a:pPr>
              <a:t>61</a:t>
            </a:fld>
            <a:endParaRPr lang="zh-CN" altLang="en-US"/>
          </a:p>
        </p:txBody>
      </p:sp>
    </p:spTree>
    <p:extLst>
      <p:ext uri="{BB962C8B-B14F-4D97-AF65-F5344CB8AC3E}">
        <p14:creationId xmlns:p14="http://schemas.microsoft.com/office/powerpoint/2010/main" val="17389715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75EC0-79C5-6BED-697F-D787DB48F3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0AE048-7961-9B6B-E7AC-4BB42B18FB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8E310B-86E8-93C8-0441-9A81E6ED747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5D4D8B5-5EEF-AF24-5392-144DE45C3028}"/>
              </a:ext>
            </a:extLst>
          </p:cNvPr>
          <p:cNvSpPr>
            <a:spLocks noGrp="1"/>
          </p:cNvSpPr>
          <p:nvPr>
            <p:ph type="sldNum" sz="quarter" idx="5"/>
          </p:nvPr>
        </p:nvSpPr>
        <p:spPr/>
        <p:txBody>
          <a:bodyPr/>
          <a:lstStyle/>
          <a:p>
            <a:pPr>
              <a:defRPr/>
            </a:pPr>
            <a:fld id="{99A835D0-8F7F-D848-919E-ABF6C3BA945A}" type="slidenum">
              <a:rPr lang="zh-CN" altLang="en-US" smtClean="0"/>
              <a:pPr>
                <a:defRPr/>
              </a:pPr>
              <a:t>62</a:t>
            </a:fld>
            <a:endParaRPr lang="zh-CN" altLang="en-US"/>
          </a:p>
        </p:txBody>
      </p:sp>
    </p:spTree>
    <p:extLst>
      <p:ext uri="{BB962C8B-B14F-4D97-AF65-F5344CB8AC3E}">
        <p14:creationId xmlns:p14="http://schemas.microsoft.com/office/powerpoint/2010/main" val="11677232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C26AE-DA5A-A410-8431-8A1794C7A3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8DADD7-5E18-5C79-2521-DA11B192B4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4C61265-1BC2-8BDA-527D-6C14A1E8073D}"/>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C22609CA-2F14-2085-741C-C669DA42F339}"/>
              </a:ext>
            </a:extLst>
          </p:cNvPr>
          <p:cNvSpPr>
            <a:spLocks noGrp="1"/>
          </p:cNvSpPr>
          <p:nvPr>
            <p:ph type="sldNum" sz="quarter" idx="5"/>
          </p:nvPr>
        </p:nvSpPr>
        <p:spPr/>
        <p:txBody>
          <a:bodyPr/>
          <a:lstStyle/>
          <a:p>
            <a:pPr>
              <a:defRPr/>
            </a:pPr>
            <a:fld id="{99A835D0-8F7F-D848-919E-ABF6C3BA945A}" type="slidenum">
              <a:rPr lang="zh-CN" altLang="en-US" smtClean="0"/>
              <a:pPr>
                <a:defRPr/>
              </a:pPr>
              <a:t>63</a:t>
            </a:fld>
            <a:endParaRPr lang="zh-CN" altLang="en-US"/>
          </a:p>
        </p:txBody>
      </p:sp>
    </p:spTree>
    <p:extLst>
      <p:ext uri="{BB962C8B-B14F-4D97-AF65-F5344CB8AC3E}">
        <p14:creationId xmlns:p14="http://schemas.microsoft.com/office/powerpoint/2010/main" val="32891648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19B99-A844-E7DE-662A-E9C3AEF959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AA3363-3BB4-90A0-3332-B0793EF0604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DD9BE4-C147-F9AF-22C9-343DC3C1D02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CF3E1D5-A544-0172-DEE2-C716B5E6223E}"/>
              </a:ext>
            </a:extLst>
          </p:cNvPr>
          <p:cNvSpPr>
            <a:spLocks noGrp="1"/>
          </p:cNvSpPr>
          <p:nvPr>
            <p:ph type="sldNum" sz="quarter" idx="5"/>
          </p:nvPr>
        </p:nvSpPr>
        <p:spPr/>
        <p:txBody>
          <a:bodyPr/>
          <a:lstStyle/>
          <a:p>
            <a:pPr>
              <a:defRPr/>
            </a:pPr>
            <a:fld id="{99A835D0-8F7F-D848-919E-ABF6C3BA945A}" type="slidenum">
              <a:rPr lang="zh-CN" altLang="en-US" smtClean="0"/>
              <a:pPr>
                <a:defRPr/>
              </a:pPr>
              <a:t>64</a:t>
            </a:fld>
            <a:endParaRPr lang="zh-CN" altLang="en-US"/>
          </a:p>
        </p:txBody>
      </p:sp>
    </p:spTree>
    <p:extLst>
      <p:ext uri="{BB962C8B-B14F-4D97-AF65-F5344CB8AC3E}">
        <p14:creationId xmlns:p14="http://schemas.microsoft.com/office/powerpoint/2010/main" val="10090293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33137-BF8A-C487-4107-024884FDCD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7649FD-733A-03B1-2CA2-84FFD468B6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143C546-A61C-B34D-232A-F25EAB814CA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537D180-4099-9E72-AC59-98A4C46A9E24}"/>
              </a:ext>
            </a:extLst>
          </p:cNvPr>
          <p:cNvSpPr>
            <a:spLocks noGrp="1"/>
          </p:cNvSpPr>
          <p:nvPr>
            <p:ph type="sldNum" sz="quarter" idx="5"/>
          </p:nvPr>
        </p:nvSpPr>
        <p:spPr/>
        <p:txBody>
          <a:bodyPr/>
          <a:lstStyle/>
          <a:p>
            <a:pPr>
              <a:defRPr/>
            </a:pPr>
            <a:fld id="{99A835D0-8F7F-D848-919E-ABF6C3BA945A}" type="slidenum">
              <a:rPr lang="zh-CN" altLang="en-US" smtClean="0"/>
              <a:pPr>
                <a:defRPr/>
              </a:pPr>
              <a:t>65</a:t>
            </a:fld>
            <a:endParaRPr lang="zh-CN" altLang="en-US"/>
          </a:p>
        </p:txBody>
      </p:sp>
    </p:spTree>
    <p:extLst>
      <p:ext uri="{BB962C8B-B14F-4D97-AF65-F5344CB8AC3E}">
        <p14:creationId xmlns:p14="http://schemas.microsoft.com/office/powerpoint/2010/main" val="11936314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AF6F0-26D0-754D-45E6-D50BFDB017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1E23AD-6A32-86A5-0F0D-68BB26B1FD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0F1FC1C-43E5-6A51-53E7-6BDA7A414529}"/>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37CE9EF-F575-EA03-C3DA-FAA60CABCF43}"/>
              </a:ext>
            </a:extLst>
          </p:cNvPr>
          <p:cNvSpPr>
            <a:spLocks noGrp="1"/>
          </p:cNvSpPr>
          <p:nvPr>
            <p:ph type="sldNum" sz="quarter" idx="5"/>
          </p:nvPr>
        </p:nvSpPr>
        <p:spPr/>
        <p:txBody>
          <a:bodyPr/>
          <a:lstStyle/>
          <a:p>
            <a:pPr>
              <a:defRPr/>
            </a:pPr>
            <a:fld id="{99A835D0-8F7F-D848-919E-ABF6C3BA945A}" type="slidenum">
              <a:rPr lang="zh-CN" altLang="en-US" smtClean="0"/>
              <a:pPr>
                <a:defRPr/>
              </a:pPr>
              <a:t>66</a:t>
            </a:fld>
            <a:endParaRPr lang="zh-CN" altLang="en-US"/>
          </a:p>
        </p:txBody>
      </p:sp>
    </p:spTree>
    <p:extLst>
      <p:ext uri="{BB962C8B-B14F-4D97-AF65-F5344CB8AC3E}">
        <p14:creationId xmlns:p14="http://schemas.microsoft.com/office/powerpoint/2010/main" val="1260478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C6F22-FAD4-2F12-ED63-B7FA56A0DD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EE7ED3-634A-6234-473A-F6BAE8EDFF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E19EC9-C881-76A2-B4FC-3D70B417734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A0DC1A5-00FD-DD14-73D0-B754F15B69EC}"/>
              </a:ext>
            </a:extLst>
          </p:cNvPr>
          <p:cNvSpPr>
            <a:spLocks noGrp="1"/>
          </p:cNvSpPr>
          <p:nvPr>
            <p:ph type="sldNum" sz="quarter" idx="5"/>
          </p:nvPr>
        </p:nvSpPr>
        <p:spPr/>
        <p:txBody>
          <a:bodyPr/>
          <a:lstStyle/>
          <a:p>
            <a:pPr>
              <a:defRPr/>
            </a:pPr>
            <a:fld id="{99A835D0-8F7F-D848-919E-ABF6C3BA945A}" type="slidenum">
              <a:rPr lang="zh-CN" altLang="en-US" smtClean="0"/>
              <a:pPr>
                <a:defRPr/>
              </a:pPr>
              <a:t>67</a:t>
            </a:fld>
            <a:endParaRPr lang="zh-CN" altLang="en-US"/>
          </a:p>
        </p:txBody>
      </p:sp>
    </p:spTree>
    <p:extLst>
      <p:ext uri="{BB962C8B-B14F-4D97-AF65-F5344CB8AC3E}">
        <p14:creationId xmlns:p14="http://schemas.microsoft.com/office/powerpoint/2010/main" val="4280926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426AA-0F04-C7B2-3F7D-C644A83EBD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EA53F5-489D-A0E4-13FF-77A6DCD357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26B8F0-E19F-AACA-C842-06A6B2DE555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1E16AB4-4087-00CC-FC5F-DE7F9334BC22}"/>
              </a:ext>
            </a:extLst>
          </p:cNvPr>
          <p:cNvSpPr>
            <a:spLocks noGrp="1"/>
          </p:cNvSpPr>
          <p:nvPr>
            <p:ph type="sldNum" sz="quarter" idx="5"/>
          </p:nvPr>
        </p:nvSpPr>
        <p:spPr/>
        <p:txBody>
          <a:bodyPr/>
          <a:lstStyle/>
          <a:p>
            <a:pPr>
              <a:defRPr/>
            </a:pPr>
            <a:fld id="{99A835D0-8F7F-D848-919E-ABF6C3BA945A}" type="slidenum">
              <a:rPr lang="zh-CN" altLang="en-US" smtClean="0"/>
              <a:pPr>
                <a:defRPr/>
              </a:pPr>
              <a:t>68</a:t>
            </a:fld>
            <a:endParaRPr lang="zh-CN" altLang="en-US"/>
          </a:p>
        </p:txBody>
      </p:sp>
    </p:spTree>
    <p:extLst>
      <p:ext uri="{BB962C8B-B14F-4D97-AF65-F5344CB8AC3E}">
        <p14:creationId xmlns:p14="http://schemas.microsoft.com/office/powerpoint/2010/main" val="11473170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C173A-E83A-223C-D91B-20B993E33C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93DDF7-4F5C-07F1-566B-727E6141C2B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A89FA5-3887-C202-26EA-09CF56D928B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6503DDE-3D38-CA87-75F7-171A5778C51A}"/>
              </a:ext>
            </a:extLst>
          </p:cNvPr>
          <p:cNvSpPr>
            <a:spLocks noGrp="1"/>
          </p:cNvSpPr>
          <p:nvPr>
            <p:ph type="sldNum" sz="quarter" idx="5"/>
          </p:nvPr>
        </p:nvSpPr>
        <p:spPr/>
        <p:txBody>
          <a:bodyPr/>
          <a:lstStyle/>
          <a:p>
            <a:pPr>
              <a:defRPr/>
            </a:pPr>
            <a:fld id="{99A835D0-8F7F-D848-919E-ABF6C3BA945A}" type="slidenum">
              <a:rPr lang="zh-CN" altLang="en-US" smtClean="0"/>
              <a:pPr>
                <a:defRPr/>
              </a:pPr>
              <a:t>69</a:t>
            </a:fld>
            <a:endParaRPr lang="zh-CN" altLang="en-US"/>
          </a:p>
        </p:txBody>
      </p:sp>
    </p:spTree>
    <p:extLst>
      <p:ext uri="{BB962C8B-B14F-4D97-AF65-F5344CB8AC3E}">
        <p14:creationId xmlns:p14="http://schemas.microsoft.com/office/powerpoint/2010/main" val="983238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3910A-B9F3-0C30-A1A0-413A615219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419E55-6939-12E9-B4F7-459289FA440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16B1D3-5FFA-F153-58AA-5F3703C8642F}"/>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B217589-DF84-2184-F953-6F4117115BEF}"/>
              </a:ext>
            </a:extLst>
          </p:cNvPr>
          <p:cNvSpPr>
            <a:spLocks noGrp="1"/>
          </p:cNvSpPr>
          <p:nvPr>
            <p:ph type="sldNum" sz="quarter" idx="5"/>
          </p:nvPr>
        </p:nvSpPr>
        <p:spPr/>
        <p:txBody>
          <a:bodyPr/>
          <a:lstStyle/>
          <a:p>
            <a:pPr>
              <a:defRPr/>
            </a:pPr>
            <a:fld id="{99A835D0-8F7F-D848-919E-ABF6C3BA945A}" type="slidenum">
              <a:rPr lang="zh-CN" altLang="en-US" smtClean="0"/>
              <a:pPr>
                <a:defRPr/>
              </a:pPr>
              <a:t>7</a:t>
            </a:fld>
            <a:endParaRPr lang="zh-CN" altLang="en-US"/>
          </a:p>
        </p:txBody>
      </p:sp>
    </p:spTree>
    <p:extLst>
      <p:ext uri="{BB962C8B-B14F-4D97-AF65-F5344CB8AC3E}">
        <p14:creationId xmlns:p14="http://schemas.microsoft.com/office/powerpoint/2010/main" val="27994089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1A27B-EAAE-2092-B34C-4AFA8246288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9C23E4-6CEA-78F4-A506-72093E8610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FFE88D-2EEA-E2DF-52B1-081FAE97B27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C099233-D8DF-3EA9-A858-3B8745D93FBD}"/>
              </a:ext>
            </a:extLst>
          </p:cNvPr>
          <p:cNvSpPr>
            <a:spLocks noGrp="1"/>
          </p:cNvSpPr>
          <p:nvPr>
            <p:ph type="sldNum" sz="quarter" idx="5"/>
          </p:nvPr>
        </p:nvSpPr>
        <p:spPr/>
        <p:txBody>
          <a:bodyPr/>
          <a:lstStyle/>
          <a:p>
            <a:pPr>
              <a:defRPr/>
            </a:pPr>
            <a:fld id="{99A835D0-8F7F-D848-919E-ABF6C3BA945A}" type="slidenum">
              <a:rPr lang="zh-CN" altLang="en-US" smtClean="0"/>
              <a:pPr>
                <a:defRPr/>
              </a:pPr>
              <a:t>70</a:t>
            </a:fld>
            <a:endParaRPr lang="zh-CN" altLang="en-US"/>
          </a:p>
        </p:txBody>
      </p:sp>
    </p:spTree>
    <p:extLst>
      <p:ext uri="{BB962C8B-B14F-4D97-AF65-F5344CB8AC3E}">
        <p14:creationId xmlns:p14="http://schemas.microsoft.com/office/powerpoint/2010/main" val="25028082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71</a:t>
            </a:fld>
            <a:endParaRPr lang="zh-CN" altLang="en-US"/>
          </a:p>
        </p:txBody>
      </p:sp>
    </p:spTree>
    <p:extLst>
      <p:ext uri="{BB962C8B-B14F-4D97-AF65-F5344CB8AC3E}">
        <p14:creationId xmlns:p14="http://schemas.microsoft.com/office/powerpoint/2010/main" val="29391883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72</a:t>
            </a:fld>
            <a:endParaRPr lang="zh-CN" altLang="en-US"/>
          </a:p>
        </p:txBody>
      </p:sp>
    </p:spTree>
    <p:extLst>
      <p:ext uri="{BB962C8B-B14F-4D97-AF65-F5344CB8AC3E}">
        <p14:creationId xmlns:p14="http://schemas.microsoft.com/office/powerpoint/2010/main" val="24146738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9A835D0-8F7F-D848-919E-ABF6C3BA945A}" type="slidenum">
              <a:rPr lang="zh-CN" altLang="en-US" smtClean="0"/>
              <a:pPr>
                <a:defRPr/>
              </a:pPr>
              <a:t>73</a:t>
            </a:fld>
            <a:endParaRPr lang="zh-CN" altLang="en-US"/>
          </a:p>
        </p:txBody>
      </p:sp>
    </p:spTree>
    <p:extLst>
      <p:ext uri="{BB962C8B-B14F-4D97-AF65-F5344CB8AC3E}">
        <p14:creationId xmlns:p14="http://schemas.microsoft.com/office/powerpoint/2010/main" val="2686078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2505A-618A-AFE2-5CA7-14F6591CA2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42AE11-7219-C5A8-DA64-17C5EF3699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FA0F7DC-A968-416C-FC1D-9FA0E96077F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8AE0494-E5DD-A2DD-11F2-B45C6DE7B9C9}"/>
              </a:ext>
            </a:extLst>
          </p:cNvPr>
          <p:cNvSpPr>
            <a:spLocks noGrp="1"/>
          </p:cNvSpPr>
          <p:nvPr>
            <p:ph type="sldNum" sz="quarter" idx="5"/>
          </p:nvPr>
        </p:nvSpPr>
        <p:spPr/>
        <p:txBody>
          <a:bodyPr/>
          <a:lstStyle/>
          <a:p>
            <a:pPr>
              <a:defRPr/>
            </a:pPr>
            <a:fld id="{99A835D0-8F7F-D848-919E-ABF6C3BA945A}" type="slidenum">
              <a:rPr lang="zh-CN" altLang="en-US" smtClean="0"/>
              <a:pPr>
                <a:defRPr/>
              </a:pPr>
              <a:t>8</a:t>
            </a:fld>
            <a:endParaRPr lang="zh-CN" altLang="en-US"/>
          </a:p>
        </p:txBody>
      </p:sp>
    </p:spTree>
    <p:extLst>
      <p:ext uri="{BB962C8B-B14F-4D97-AF65-F5344CB8AC3E}">
        <p14:creationId xmlns:p14="http://schemas.microsoft.com/office/powerpoint/2010/main" val="3235408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D72A4-D323-2A98-0F7B-C8C1A8E968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474B58-4789-912A-1C8E-D39A23A2BF0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09FE571-12DB-2971-62DE-B838EA674C8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6817FB0-FC74-F185-9443-02450DB5B187}"/>
              </a:ext>
            </a:extLst>
          </p:cNvPr>
          <p:cNvSpPr>
            <a:spLocks noGrp="1"/>
          </p:cNvSpPr>
          <p:nvPr>
            <p:ph type="sldNum" sz="quarter" idx="5"/>
          </p:nvPr>
        </p:nvSpPr>
        <p:spPr/>
        <p:txBody>
          <a:bodyPr/>
          <a:lstStyle/>
          <a:p>
            <a:pPr>
              <a:defRPr/>
            </a:pPr>
            <a:fld id="{99A835D0-8F7F-D848-919E-ABF6C3BA945A}" type="slidenum">
              <a:rPr lang="zh-CN" altLang="en-US" smtClean="0"/>
              <a:pPr>
                <a:defRPr/>
              </a:pPr>
              <a:t>9</a:t>
            </a:fld>
            <a:endParaRPr lang="zh-CN" altLang="en-US"/>
          </a:p>
        </p:txBody>
      </p:sp>
    </p:spTree>
    <p:extLst>
      <p:ext uri="{BB962C8B-B14F-4D97-AF65-F5344CB8AC3E}">
        <p14:creationId xmlns:p14="http://schemas.microsoft.com/office/powerpoint/2010/main" val="3486845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8E2E7F42-BA52-D445-9BF4-37EFABDBF3AE}"/>
              </a:ext>
            </a:extLst>
          </p:cNvPr>
          <p:cNvSpPr>
            <a:spLocks noGrp="1"/>
          </p:cNvSpPr>
          <p:nvPr>
            <p:ph type="subTitle" idx="1"/>
          </p:nvPr>
        </p:nvSpPr>
        <p:spPr>
          <a:xfrm>
            <a:off x="130208" y="258810"/>
            <a:ext cx="9647721" cy="423361"/>
          </a:xfrm>
          <a:prstGeom prst="rect">
            <a:avLst/>
          </a:prstGeom>
        </p:spPr>
        <p:txBody>
          <a:bodyPr>
            <a:normAutofit/>
          </a:bodyPr>
          <a:lstStyle>
            <a:lvl1pPr marL="0" indent="0" algn="l">
              <a:buNone/>
              <a:defRPr sz="1800">
                <a:solidFill>
                  <a:srgbClr val="0070C0"/>
                </a:solidFill>
                <a:latin typeface="DengXian" charset="-122"/>
                <a:ea typeface="DengXian" charset="-122"/>
                <a:cs typeface="DengXian" charset="-122"/>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zh-CN" altLang="en-US"/>
              <a:t>单击以编辑母版副标题样式</a:t>
            </a:r>
            <a:endParaRPr lang="en-US" dirty="0"/>
          </a:p>
        </p:txBody>
      </p:sp>
      <p:sp>
        <p:nvSpPr>
          <p:cNvPr id="10" name="Round Single Corner Rectangle 23">
            <a:extLst>
              <a:ext uri="{FF2B5EF4-FFF2-40B4-BE49-F238E27FC236}">
                <a16:creationId xmlns:a16="http://schemas.microsoft.com/office/drawing/2014/main" id="{7C6AEE32-B8C1-6A4C-A7FC-3D48434AA2F3}"/>
              </a:ext>
            </a:extLst>
          </p:cNvPr>
          <p:cNvSpPr/>
          <p:nvPr userDrawn="1"/>
        </p:nvSpPr>
        <p:spPr>
          <a:xfrm>
            <a:off x="0" y="2593976"/>
            <a:ext cx="3767667" cy="1179513"/>
          </a:xfrm>
          <a:prstGeom prst="round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1" name="Round Diagonal Corner Rectangle 22">
            <a:extLst>
              <a:ext uri="{FF2B5EF4-FFF2-40B4-BE49-F238E27FC236}">
                <a16:creationId xmlns:a16="http://schemas.microsoft.com/office/drawing/2014/main" id="{C0936AC5-2B1B-894B-A392-1EA67A527D82}"/>
              </a:ext>
            </a:extLst>
          </p:cNvPr>
          <p:cNvSpPr/>
          <p:nvPr userDrawn="1"/>
        </p:nvSpPr>
        <p:spPr>
          <a:xfrm>
            <a:off x="3767667" y="2593976"/>
            <a:ext cx="8424333" cy="1179513"/>
          </a:xfrm>
          <a:prstGeom prst="round2DiagRect">
            <a:avLst/>
          </a:prstGeom>
          <a:solidFill>
            <a:srgbClr val="0092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sz="3000" dirty="0">
              <a:solidFill>
                <a:schemeClr val="bg1"/>
              </a:solidFill>
            </a:endParaRPr>
          </a:p>
        </p:txBody>
      </p:sp>
      <p:sp>
        <p:nvSpPr>
          <p:cNvPr id="12" name="TextBox 24">
            <a:extLst>
              <a:ext uri="{FF2B5EF4-FFF2-40B4-BE49-F238E27FC236}">
                <a16:creationId xmlns:a16="http://schemas.microsoft.com/office/drawing/2014/main" id="{77FF3029-E46E-A842-8D55-920CA1C59219}"/>
              </a:ext>
            </a:extLst>
          </p:cNvPr>
          <p:cNvSpPr txBox="1"/>
          <p:nvPr userDrawn="1"/>
        </p:nvSpPr>
        <p:spPr>
          <a:xfrm>
            <a:off x="490190" y="2922122"/>
            <a:ext cx="2572678" cy="369332"/>
          </a:xfrm>
          <a:prstGeom prst="rect">
            <a:avLst/>
          </a:prstGeom>
          <a:noFill/>
        </p:spPr>
        <p:txBody>
          <a:bodyPr wrap="square">
            <a:spAutoFit/>
          </a:bodyPr>
          <a:lstStyle/>
          <a:p>
            <a:pPr algn="ctr" eaLnBrk="1" fontAlgn="auto" hangingPunct="1">
              <a:spcBef>
                <a:spcPts val="0"/>
              </a:spcBef>
              <a:spcAft>
                <a:spcPts val="0"/>
              </a:spcAft>
              <a:defRPr/>
            </a:pPr>
            <a:r>
              <a:rPr kumimoji="1" lang="zh-CN" altLang="en-US" sz="1800" b="1" dirty="0">
                <a:solidFill>
                  <a:srgbClr val="0070C0"/>
                </a:solidFill>
                <a:latin typeface="DengXian" charset="-122"/>
                <a:ea typeface="DengXian" charset="-122"/>
                <a:cs typeface="DengXian" charset="-122"/>
              </a:rPr>
              <a:t>智能复杂体系实验室</a:t>
            </a:r>
            <a:endParaRPr kumimoji="1" lang="zh-CN" altLang="en-US" sz="1000" b="1" dirty="0">
              <a:solidFill>
                <a:srgbClr val="0070C0"/>
              </a:solidFill>
              <a:latin typeface="DengXian" charset="-122"/>
              <a:ea typeface="DengXian" charset="-122"/>
              <a:cs typeface="DengXian" charset="-122"/>
            </a:endParaRPr>
          </a:p>
        </p:txBody>
      </p:sp>
      <p:sp>
        <p:nvSpPr>
          <p:cNvPr id="13" name="Title 1">
            <a:extLst>
              <a:ext uri="{FF2B5EF4-FFF2-40B4-BE49-F238E27FC236}">
                <a16:creationId xmlns:a16="http://schemas.microsoft.com/office/drawing/2014/main" id="{099338C8-1DBF-0D4F-833A-BEAAE406F31E}"/>
              </a:ext>
            </a:extLst>
          </p:cNvPr>
          <p:cNvSpPr>
            <a:spLocks noGrp="1"/>
          </p:cNvSpPr>
          <p:nvPr>
            <p:ph type="ctrTitle"/>
          </p:nvPr>
        </p:nvSpPr>
        <p:spPr>
          <a:xfrm>
            <a:off x="3901441" y="2825325"/>
            <a:ext cx="8155092" cy="654473"/>
          </a:xfrm>
          <a:prstGeom prst="rect">
            <a:avLst/>
          </a:prstGeom>
        </p:spPr>
        <p:txBody>
          <a:bodyPr anchor="b">
            <a:noAutofit/>
          </a:bodyPr>
          <a:lstStyle>
            <a:lvl1pPr algn="ctr">
              <a:lnSpc>
                <a:spcPct val="110000"/>
              </a:lnSpc>
              <a:defRPr sz="3000" b="0" i="0">
                <a:solidFill>
                  <a:schemeClr val="bg1"/>
                </a:solidFill>
                <a:latin typeface="DengXian" charset="-122"/>
                <a:ea typeface="DengXian" charset="-122"/>
                <a:cs typeface="DengXian" charset="-122"/>
              </a:defRPr>
            </a:lvl1pPr>
          </a:lstStyle>
          <a:p>
            <a:r>
              <a:rPr lang="zh-CN" altLang="en-US"/>
              <a:t>单击此处编辑母版标题样式</a:t>
            </a:r>
            <a:endParaRPr lang="en-US" dirty="0"/>
          </a:p>
        </p:txBody>
      </p:sp>
      <p:pic>
        <p:nvPicPr>
          <p:cNvPr id="14" name="Picture 13" descr="Logo, icon&#10;&#10;Description automatically generated">
            <a:extLst>
              <a:ext uri="{FF2B5EF4-FFF2-40B4-BE49-F238E27FC236}">
                <a16:creationId xmlns:a16="http://schemas.microsoft.com/office/drawing/2014/main" id="{348FD2F3-4917-634B-8164-EDDCEBBCED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2000" y="18076"/>
            <a:ext cx="1080000" cy="1080000"/>
          </a:xfrm>
          <a:prstGeom prst="rect">
            <a:avLst/>
          </a:prstGeom>
        </p:spPr>
      </p:pic>
      <p:pic>
        <p:nvPicPr>
          <p:cNvPr id="18" name="Picture 4" descr="C:\Users\Administrator\Desktop\元素\复旦ppt921-19.png">
            <a:extLst>
              <a:ext uri="{FF2B5EF4-FFF2-40B4-BE49-F238E27FC236}">
                <a16:creationId xmlns:a16="http://schemas.microsoft.com/office/drawing/2014/main" id="{E5DED13B-4212-6A4C-A678-626DB88CD88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884" y="487368"/>
            <a:ext cx="990176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9647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Rectangle 6"/>
          <p:cNvSpPr/>
          <p:nvPr userDrawn="1"/>
        </p:nvSpPr>
        <p:spPr>
          <a:xfrm>
            <a:off x="8229603" y="4746625"/>
            <a:ext cx="3960284" cy="1004888"/>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sz="1351"/>
          </a:p>
        </p:txBody>
      </p:sp>
      <p:pic>
        <p:nvPicPr>
          <p:cNvPr id="6" name="Picture 2" descr="C:\Users\Administrator\Desktop\元素\复旦ppt921-11.png"/>
          <p:cNvPicPr>
            <a:picLocks noChangeAspect="1" noChangeArrowheads="1"/>
          </p:cNvPicPr>
          <p:nvPr userDrawn="1"/>
        </p:nvPicPr>
        <p:blipFill>
          <a:blip r:embed="rId2">
            <a:extLst>
              <a:ext uri="{28A0092B-C50C-407E-A947-70E740481C1C}">
                <a14:useLocalDpi xmlns:a14="http://schemas.microsoft.com/office/drawing/2010/main" val="0"/>
              </a:ext>
            </a:extLst>
          </a:blip>
          <a:srcRect l="4500" t="18172" b="12833"/>
          <a:stretch>
            <a:fillRect/>
          </a:stretch>
        </p:blipFill>
        <p:spPr bwMode="auto">
          <a:xfrm>
            <a:off x="8229601" y="4864100"/>
            <a:ext cx="3981451"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Administrator\Desktop\元素\复旦ppt921-11.png"/>
          <p:cNvPicPr>
            <a:picLocks noChangeAspect="1" noChangeArrowheads="1"/>
          </p:cNvPicPr>
          <p:nvPr userDrawn="1"/>
        </p:nvPicPr>
        <p:blipFill>
          <a:blip r:embed="rId2">
            <a:extLst>
              <a:ext uri="{28A0092B-C50C-407E-A947-70E740481C1C}">
                <a14:useLocalDpi xmlns:a14="http://schemas.microsoft.com/office/drawing/2010/main" val="0"/>
              </a:ext>
            </a:extLst>
          </a:blip>
          <a:srcRect l="4463" t="18387" b="13615"/>
          <a:stretch>
            <a:fillRect/>
          </a:stretch>
        </p:blipFill>
        <p:spPr bwMode="auto">
          <a:xfrm>
            <a:off x="960967" y="2381250"/>
            <a:ext cx="104394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C:\Users\Administrator\Desktop\元素\复旦ppt921-19.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884" y="487368"/>
            <a:ext cx="990176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p:cNvSpPr txBox="1"/>
          <p:nvPr userDrawn="1"/>
        </p:nvSpPr>
        <p:spPr>
          <a:xfrm>
            <a:off x="8375651" y="5024438"/>
            <a:ext cx="2349500" cy="400366"/>
          </a:xfrm>
          <a:prstGeom prst="rect">
            <a:avLst/>
          </a:prstGeom>
          <a:noFill/>
        </p:spPr>
        <p:txBody>
          <a:bodyPr>
            <a:spAutoFit/>
          </a:bodyPr>
          <a:lstStyle/>
          <a:p>
            <a:pPr algn="ctr" eaLnBrk="1" fontAlgn="auto" hangingPunct="1">
              <a:spcBef>
                <a:spcPts val="0"/>
              </a:spcBef>
              <a:spcAft>
                <a:spcPts val="0"/>
              </a:spcAft>
              <a:defRPr/>
            </a:pPr>
            <a:r>
              <a:rPr kumimoji="1" lang="zh-CN" altLang="en-US" sz="1351" b="1" dirty="0">
                <a:solidFill>
                  <a:srgbClr val="0070C0"/>
                </a:solidFill>
                <a:latin typeface="DengXian" charset="-122"/>
                <a:ea typeface="DengXian" charset="-122"/>
                <a:cs typeface="DengXian" charset="-122"/>
              </a:rPr>
              <a:t>复旦大学大数据学院</a:t>
            </a:r>
            <a:endParaRPr kumimoji="1" lang="en-US" altLang="zh-CN" sz="1351" b="1" dirty="0">
              <a:solidFill>
                <a:srgbClr val="0070C0"/>
              </a:solidFill>
              <a:latin typeface="DengXian" charset="-122"/>
              <a:ea typeface="DengXian" charset="-122"/>
              <a:cs typeface="DengXian" charset="-122"/>
            </a:endParaRPr>
          </a:p>
          <a:p>
            <a:pPr algn="ctr" eaLnBrk="1" fontAlgn="auto" hangingPunct="1">
              <a:spcBef>
                <a:spcPts val="0"/>
              </a:spcBef>
              <a:spcAft>
                <a:spcPts val="0"/>
              </a:spcAft>
              <a:defRPr/>
            </a:pPr>
            <a:r>
              <a:rPr kumimoji="1" lang="en-US" altLang="zh-CN" sz="651" b="1" dirty="0">
                <a:solidFill>
                  <a:srgbClr val="0070C0"/>
                </a:solidFill>
                <a:latin typeface="DengXian" charset="-122"/>
                <a:ea typeface="DengXian" charset="-122"/>
                <a:cs typeface="DengXian" charset="-122"/>
              </a:rPr>
              <a:t>School</a:t>
            </a:r>
            <a:r>
              <a:rPr kumimoji="1" lang="zh-CN" altLang="en-US" sz="651" b="1" dirty="0">
                <a:solidFill>
                  <a:srgbClr val="0070C0"/>
                </a:solidFill>
                <a:latin typeface="DengXian" charset="-122"/>
                <a:ea typeface="DengXian" charset="-122"/>
                <a:cs typeface="DengXian" charset="-122"/>
              </a:rPr>
              <a:t> </a:t>
            </a:r>
            <a:r>
              <a:rPr kumimoji="1" lang="en-US" altLang="zh-CN" sz="651" b="1" dirty="0">
                <a:solidFill>
                  <a:srgbClr val="0070C0"/>
                </a:solidFill>
                <a:latin typeface="DengXian" charset="-122"/>
                <a:ea typeface="DengXian" charset="-122"/>
                <a:cs typeface="DengXian" charset="-122"/>
              </a:rPr>
              <a:t>of</a:t>
            </a:r>
            <a:r>
              <a:rPr kumimoji="1" lang="zh-CN" altLang="en-US" sz="651" b="1" dirty="0">
                <a:solidFill>
                  <a:srgbClr val="0070C0"/>
                </a:solidFill>
                <a:latin typeface="DengXian" charset="-122"/>
                <a:ea typeface="DengXian" charset="-122"/>
                <a:cs typeface="DengXian" charset="-122"/>
              </a:rPr>
              <a:t> </a:t>
            </a:r>
            <a:r>
              <a:rPr kumimoji="1" lang="en-US" altLang="zh-CN" sz="651" b="1" dirty="0">
                <a:solidFill>
                  <a:srgbClr val="0070C0"/>
                </a:solidFill>
                <a:latin typeface="DengXian" charset="-122"/>
                <a:ea typeface="DengXian" charset="-122"/>
                <a:cs typeface="DengXian" charset="-122"/>
              </a:rPr>
              <a:t>Data</a:t>
            </a:r>
            <a:r>
              <a:rPr kumimoji="1" lang="zh-CN" altLang="en-US" sz="651" b="1" dirty="0">
                <a:solidFill>
                  <a:srgbClr val="0070C0"/>
                </a:solidFill>
                <a:latin typeface="DengXian" charset="-122"/>
                <a:ea typeface="DengXian" charset="-122"/>
                <a:cs typeface="DengXian" charset="-122"/>
              </a:rPr>
              <a:t> </a:t>
            </a:r>
            <a:r>
              <a:rPr kumimoji="1" lang="en-US" altLang="zh-CN" sz="651" b="1" dirty="0">
                <a:solidFill>
                  <a:srgbClr val="0070C0"/>
                </a:solidFill>
                <a:latin typeface="DengXian" charset="-122"/>
                <a:ea typeface="DengXian" charset="-122"/>
                <a:cs typeface="DengXian" charset="-122"/>
              </a:rPr>
              <a:t>Science,</a:t>
            </a:r>
            <a:r>
              <a:rPr kumimoji="1" lang="zh-CN" altLang="en-US" sz="651" b="1" dirty="0">
                <a:solidFill>
                  <a:srgbClr val="0070C0"/>
                </a:solidFill>
                <a:latin typeface="DengXian" charset="-122"/>
                <a:ea typeface="DengXian" charset="-122"/>
                <a:cs typeface="DengXian" charset="-122"/>
              </a:rPr>
              <a:t> </a:t>
            </a:r>
            <a:r>
              <a:rPr kumimoji="1" lang="en-US" altLang="zh-CN" sz="651" b="1" dirty="0">
                <a:solidFill>
                  <a:srgbClr val="0070C0"/>
                </a:solidFill>
                <a:latin typeface="DengXian" charset="-122"/>
                <a:ea typeface="DengXian" charset="-122"/>
                <a:cs typeface="DengXian" charset="-122"/>
              </a:rPr>
              <a:t>Fudan</a:t>
            </a:r>
            <a:r>
              <a:rPr kumimoji="1" lang="zh-CN" altLang="en-US" sz="651" b="1" dirty="0">
                <a:solidFill>
                  <a:srgbClr val="0070C0"/>
                </a:solidFill>
                <a:latin typeface="DengXian" charset="-122"/>
                <a:ea typeface="DengXian" charset="-122"/>
                <a:cs typeface="DengXian" charset="-122"/>
              </a:rPr>
              <a:t> </a:t>
            </a:r>
            <a:r>
              <a:rPr kumimoji="1" lang="en-US" altLang="zh-CN" sz="651" b="1" dirty="0">
                <a:solidFill>
                  <a:srgbClr val="0070C0"/>
                </a:solidFill>
                <a:latin typeface="DengXian" charset="-122"/>
                <a:ea typeface="DengXian" charset="-122"/>
                <a:cs typeface="DengXian" charset="-122"/>
              </a:rPr>
              <a:t>University</a:t>
            </a:r>
            <a:endParaRPr kumimoji="1" lang="zh-CN" altLang="en-US" sz="651" b="1" dirty="0">
              <a:solidFill>
                <a:srgbClr val="0070C0"/>
              </a:solidFill>
              <a:latin typeface="DengXian" charset="-122"/>
              <a:ea typeface="DengXian" charset="-122"/>
              <a:cs typeface="DengXian" charset="-122"/>
            </a:endParaRPr>
          </a:p>
        </p:txBody>
      </p:sp>
      <p:sp>
        <p:nvSpPr>
          <p:cNvPr id="15" name="Title 1"/>
          <p:cNvSpPr>
            <a:spLocks noGrp="1"/>
          </p:cNvSpPr>
          <p:nvPr>
            <p:ph type="ctrTitle"/>
          </p:nvPr>
        </p:nvSpPr>
        <p:spPr>
          <a:xfrm>
            <a:off x="961430" y="2506384"/>
            <a:ext cx="10438673" cy="740216"/>
          </a:xfrm>
          <a:prstGeom prst="rect">
            <a:avLst/>
          </a:prstGeom>
        </p:spPr>
        <p:txBody>
          <a:bodyPr anchor="b">
            <a:noAutofit/>
          </a:bodyPr>
          <a:lstStyle>
            <a:lvl1pPr algn="ctr">
              <a:lnSpc>
                <a:spcPct val="110000"/>
              </a:lnSpc>
              <a:defRPr sz="4000" b="0" i="0">
                <a:solidFill>
                  <a:srgbClr val="0070C0"/>
                </a:solidFill>
                <a:latin typeface="DengXian" charset="-122"/>
                <a:ea typeface="DengXian" charset="-122"/>
                <a:cs typeface="DengXian" charset="-122"/>
              </a:defRPr>
            </a:lvl1pPr>
          </a:lstStyle>
          <a:p>
            <a:r>
              <a:rPr lang="zh-CN" altLang="en-US"/>
              <a:t>单击此处编辑母版标题样式</a:t>
            </a:r>
            <a:endParaRPr lang="en-US" dirty="0"/>
          </a:p>
        </p:txBody>
      </p:sp>
      <p:sp>
        <p:nvSpPr>
          <p:cNvPr id="22" name="文本占位符 2"/>
          <p:cNvSpPr>
            <a:spLocks noGrp="1"/>
          </p:cNvSpPr>
          <p:nvPr>
            <p:ph type="body" idx="10"/>
          </p:nvPr>
        </p:nvSpPr>
        <p:spPr>
          <a:xfrm>
            <a:off x="10743957" y="5015784"/>
            <a:ext cx="1343856" cy="414810"/>
          </a:xfrm>
          <a:prstGeom prst="rect">
            <a:avLst/>
          </a:prstGeom>
        </p:spPr>
        <p:txBody>
          <a:bodyPr anchor="ctr"/>
          <a:lstStyle>
            <a:lvl1pPr marL="0" indent="0" algn="ctr">
              <a:buNone/>
              <a:defRPr sz="2100">
                <a:solidFill>
                  <a:schemeClr val="bg1">
                    <a:lumMod val="85000"/>
                  </a:schemeClr>
                </a:solidFill>
                <a:latin typeface="DengXian" charset="-122"/>
                <a:ea typeface="DengXian" charset="-122"/>
                <a:cs typeface="DengXian" charset="-122"/>
              </a:defRPr>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zh-CN" altLang="en-US"/>
              <a:t>编辑母版文本样式</a:t>
            </a:r>
          </a:p>
        </p:txBody>
      </p:sp>
      <p:sp>
        <p:nvSpPr>
          <p:cNvPr id="25" name="Subtitle 2"/>
          <p:cNvSpPr>
            <a:spLocks noGrp="1"/>
          </p:cNvSpPr>
          <p:nvPr>
            <p:ph type="subTitle" idx="1"/>
          </p:nvPr>
        </p:nvSpPr>
        <p:spPr>
          <a:xfrm>
            <a:off x="130208" y="258810"/>
            <a:ext cx="9647721" cy="423361"/>
          </a:xfrm>
          <a:prstGeom prst="rect">
            <a:avLst/>
          </a:prstGeom>
        </p:spPr>
        <p:txBody>
          <a:bodyPr>
            <a:normAutofit/>
          </a:bodyPr>
          <a:lstStyle>
            <a:lvl1pPr marL="0" indent="0" algn="l">
              <a:buNone/>
              <a:defRPr sz="1800">
                <a:solidFill>
                  <a:srgbClr val="0070C0"/>
                </a:solidFill>
                <a:latin typeface="DengXian" charset="-122"/>
                <a:ea typeface="DengXian" charset="-122"/>
                <a:cs typeface="DengXian" charset="-122"/>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zh-CN" altLang="en-US"/>
              <a:t>单击以编辑母版副标题样式</a:t>
            </a:r>
            <a:endParaRPr lang="en-US" dirty="0"/>
          </a:p>
        </p:txBody>
      </p:sp>
    </p:spTree>
    <p:extLst>
      <p:ext uri="{BB962C8B-B14F-4D97-AF65-F5344CB8AC3E}">
        <p14:creationId xmlns:p14="http://schemas.microsoft.com/office/powerpoint/2010/main" val="527371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pic>
        <p:nvPicPr>
          <p:cNvPr id="2"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4" y="1808168"/>
            <a:ext cx="2178051"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5"/>
          <p:cNvSpPr>
            <a:spLocks noChangeArrowheads="1"/>
          </p:cNvSpPr>
          <p:nvPr userDrawn="1"/>
        </p:nvSpPr>
        <p:spPr bwMode="auto">
          <a:xfrm>
            <a:off x="-10584" y="0"/>
            <a:ext cx="2178051" cy="6858000"/>
          </a:xfrm>
          <a:prstGeom prst="rect">
            <a:avLst/>
          </a:prstGeom>
          <a:solidFill>
            <a:srgbClr val="0092DC">
              <a:alpha val="80000"/>
            </a:srgb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fontAlgn="auto" hangingPunct="1">
              <a:spcBef>
                <a:spcPts val="0"/>
              </a:spcBef>
              <a:spcAft>
                <a:spcPts val="0"/>
              </a:spcAft>
              <a:defRPr/>
            </a:pPr>
            <a:endParaRPr lang="zh-CN" altLang="en-US" sz="4000">
              <a:solidFill>
                <a:srgbClr val="FFFFFF"/>
              </a:solidFill>
              <a:latin typeface="DengXian" charset="-122"/>
              <a:ea typeface="DengXian" charset="-122"/>
              <a:cs typeface="DengXian" charset="-122"/>
            </a:endParaRPr>
          </a:p>
        </p:txBody>
      </p:sp>
      <p:grpSp>
        <p:nvGrpSpPr>
          <p:cNvPr id="4" name="组合 2"/>
          <p:cNvGrpSpPr>
            <a:grpSpLocks/>
          </p:cNvGrpSpPr>
          <p:nvPr userDrawn="1"/>
        </p:nvGrpSpPr>
        <p:grpSpPr bwMode="auto">
          <a:xfrm>
            <a:off x="1606551" y="2087568"/>
            <a:ext cx="1104900" cy="828675"/>
            <a:chOff x="0" y="0"/>
            <a:chExt cx="828000" cy="828000"/>
          </a:xfrm>
        </p:grpSpPr>
        <p:sp>
          <p:nvSpPr>
            <p:cNvPr id="5" name="椭圆 8"/>
            <p:cNvSpPr>
              <a:spLocks noChangeAspect="1"/>
            </p:cNvSpPr>
            <p:nvPr/>
          </p:nvSpPr>
          <p:spPr bwMode="auto">
            <a:xfrm>
              <a:off x="0" y="0"/>
              <a:ext cx="828000" cy="828000"/>
            </a:xfrm>
            <a:prstGeom prst="ellipse">
              <a:avLst/>
            </a:prstGeom>
            <a:solidFill>
              <a:schemeClr val="bg1"/>
            </a:solidFill>
            <a:ln w="38100" cmpd="sng">
              <a:solidFill>
                <a:schemeClr val="accent1"/>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a:solidFill>
                  <a:srgbClr val="0070C0"/>
                </a:solidFill>
                <a:latin typeface="DengXian" charset="-122"/>
                <a:ea typeface="DengXian" charset="-122"/>
                <a:cs typeface="DengXian" charset="-122"/>
              </a:endParaRPr>
            </a:p>
          </p:txBody>
        </p:sp>
        <p:sp>
          <p:nvSpPr>
            <p:cNvPr id="6" name="文本框 12"/>
            <p:cNvSpPr txBox="1">
              <a:spLocks noChangeArrowheads="1"/>
            </p:cNvSpPr>
            <p:nvPr/>
          </p:nvSpPr>
          <p:spPr bwMode="auto">
            <a:xfrm>
              <a:off x="77724" y="157034"/>
              <a:ext cx="672552" cy="5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800" dirty="0">
                  <a:solidFill>
                    <a:srgbClr val="0070C0"/>
                  </a:solidFill>
                  <a:latin typeface="DengXian" charset="-122"/>
                  <a:ea typeface="DengXian" charset="-122"/>
                  <a:cs typeface="DengXian" charset="-122"/>
                </a:rPr>
                <a:t>2</a:t>
              </a:r>
              <a:endParaRPr lang="zh-CN" altLang="en-US" sz="2800" dirty="0">
                <a:solidFill>
                  <a:srgbClr val="0070C0"/>
                </a:solidFill>
                <a:latin typeface="DengXian" charset="-122"/>
                <a:ea typeface="DengXian" charset="-122"/>
                <a:cs typeface="DengXian" charset="-122"/>
              </a:endParaRPr>
            </a:p>
          </p:txBody>
        </p:sp>
      </p:grpSp>
      <p:grpSp>
        <p:nvGrpSpPr>
          <p:cNvPr id="7" name="组合 2"/>
          <p:cNvGrpSpPr>
            <a:grpSpLocks/>
          </p:cNvGrpSpPr>
          <p:nvPr userDrawn="1"/>
        </p:nvGrpSpPr>
        <p:grpSpPr bwMode="auto">
          <a:xfrm>
            <a:off x="1608667" y="3198818"/>
            <a:ext cx="1104900" cy="828675"/>
            <a:chOff x="0" y="0"/>
            <a:chExt cx="828000" cy="828000"/>
          </a:xfrm>
        </p:grpSpPr>
        <p:sp>
          <p:nvSpPr>
            <p:cNvPr id="8" name="椭圆 8"/>
            <p:cNvSpPr>
              <a:spLocks noChangeAspect="1"/>
            </p:cNvSpPr>
            <p:nvPr/>
          </p:nvSpPr>
          <p:spPr bwMode="auto">
            <a:xfrm>
              <a:off x="0" y="0"/>
              <a:ext cx="828000" cy="828000"/>
            </a:xfrm>
            <a:prstGeom prst="ellipse">
              <a:avLst/>
            </a:prstGeom>
            <a:solidFill>
              <a:schemeClr val="bg1"/>
            </a:solidFill>
            <a:ln w="38100" cmpd="sng">
              <a:solidFill>
                <a:schemeClr val="accent1"/>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a:solidFill>
                  <a:srgbClr val="0070C0"/>
                </a:solidFill>
                <a:latin typeface="DengXian" charset="-122"/>
                <a:ea typeface="DengXian" charset="-122"/>
                <a:cs typeface="DengXian" charset="-122"/>
              </a:endParaRPr>
            </a:p>
          </p:txBody>
        </p:sp>
        <p:sp>
          <p:nvSpPr>
            <p:cNvPr id="9" name="文本框 12"/>
            <p:cNvSpPr txBox="1">
              <a:spLocks noChangeArrowheads="1"/>
            </p:cNvSpPr>
            <p:nvPr/>
          </p:nvSpPr>
          <p:spPr bwMode="auto">
            <a:xfrm>
              <a:off x="77725" y="157034"/>
              <a:ext cx="672552" cy="5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defRPr sz="2800">
                  <a:solidFill>
                    <a:srgbClr val="0070C0"/>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2800" dirty="0">
                  <a:latin typeface="DengXian" charset="-122"/>
                  <a:ea typeface="DengXian" charset="-122"/>
                  <a:cs typeface="DengXian" charset="-122"/>
                </a:rPr>
                <a:t>3</a:t>
              </a:r>
              <a:endParaRPr lang="zh-CN" altLang="en-US" sz="2800" dirty="0">
                <a:latin typeface="DengXian" charset="-122"/>
                <a:ea typeface="DengXian" charset="-122"/>
                <a:cs typeface="DengXian" charset="-122"/>
              </a:endParaRPr>
            </a:p>
          </p:txBody>
        </p:sp>
      </p:grpSp>
      <p:grpSp>
        <p:nvGrpSpPr>
          <p:cNvPr id="10" name="组合 2"/>
          <p:cNvGrpSpPr>
            <a:grpSpLocks/>
          </p:cNvGrpSpPr>
          <p:nvPr userDrawn="1"/>
        </p:nvGrpSpPr>
        <p:grpSpPr bwMode="auto">
          <a:xfrm>
            <a:off x="1610787" y="4311655"/>
            <a:ext cx="1104900" cy="828675"/>
            <a:chOff x="0" y="0"/>
            <a:chExt cx="828000" cy="828000"/>
          </a:xfrm>
        </p:grpSpPr>
        <p:sp>
          <p:nvSpPr>
            <p:cNvPr id="11" name="椭圆 8"/>
            <p:cNvSpPr>
              <a:spLocks noChangeAspect="1"/>
            </p:cNvSpPr>
            <p:nvPr/>
          </p:nvSpPr>
          <p:spPr bwMode="auto">
            <a:xfrm>
              <a:off x="0" y="0"/>
              <a:ext cx="828000" cy="828000"/>
            </a:xfrm>
            <a:prstGeom prst="ellipse">
              <a:avLst/>
            </a:prstGeom>
            <a:solidFill>
              <a:schemeClr val="bg1"/>
            </a:solidFill>
            <a:ln w="38100" cmpd="sng">
              <a:solidFill>
                <a:schemeClr val="accent1"/>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a:solidFill>
                  <a:srgbClr val="0070C0"/>
                </a:solidFill>
                <a:latin typeface="DengXian" charset="-122"/>
                <a:ea typeface="DengXian" charset="-122"/>
                <a:cs typeface="DengXian" charset="-122"/>
              </a:endParaRPr>
            </a:p>
          </p:txBody>
        </p:sp>
        <p:sp>
          <p:nvSpPr>
            <p:cNvPr id="12" name="文本框 12"/>
            <p:cNvSpPr txBox="1">
              <a:spLocks noChangeArrowheads="1"/>
            </p:cNvSpPr>
            <p:nvPr/>
          </p:nvSpPr>
          <p:spPr bwMode="auto">
            <a:xfrm>
              <a:off x="77724" y="157035"/>
              <a:ext cx="672552" cy="5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800" dirty="0">
                  <a:solidFill>
                    <a:srgbClr val="0070C0"/>
                  </a:solidFill>
                  <a:latin typeface="DengXian" charset="-122"/>
                  <a:ea typeface="DengXian" charset="-122"/>
                  <a:cs typeface="DengXian" charset="-122"/>
                </a:rPr>
                <a:t>4</a:t>
              </a:r>
              <a:endParaRPr lang="zh-CN" altLang="en-US" sz="2800" dirty="0">
                <a:solidFill>
                  <a:srgbClr val="0070C0"/>
                </a:solidFill>
                <a:latin typeface="DengXian" charset="-122"/>
                <a:ea typeface="DengXian" charset="-122"/>
                <a:cs typeface="DengXian" charset="-122"/>
              </a:endParaRPr>
            </a:p>
          </p:txBody>
        </p:sp>
      </p:grpSp>
      <p:grpSp>
        <p:nvGrpSpPr>
          <p:cNvPr id="13" name="组合 2"/>
          <p:cNvGrpSpPr>
            <a:grpSpLocks/>
          </p:cNvGrpSpPr>
          <p:nvPr userDrawn="1"/>
        </p:nvGrpSpPr>
        <p:grpSpPr bwMode="auto">
          <a:xfrm>
            <a:off x="1602319" y="979493"/>
            <a:ext cx="1104900" cy="828675"/>
            <a:chOff x="0" y="0"/>
            <a:chExt cx="828000" cy="828000"/>
          </a:xfrm>
        </p:grpSpPr>
        <p:sp>
          <p:nvSpPr>
            <p:cNvPr id="14" name="椭圆 8"/>
            <p:cNvSpPr>
              <a:spLocks noChangeAspect="1"/>
            </p:cNvSpPr>
            <p:nvPr/>
          </p:nvSpPr>
          <p:spPr bwMode="auto">
            <a:xfrm>
              <a:off x="0" y="0"/>
              <a:ext cx="828000" cy="828000"/>
            </a:xfrm>
            <a:prstGeom prst="ellipse">
              <a:avLst/>
            </a:prstGeom>
            <a:solidFill>
              <a:schemeClr val="bg1"/>
            </a:solidFill>
            <a:ln w="38100" cmpd="sng">
              <a:solidFill>
                <a:schemeClr val="accent1"/>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a:solidFill>
                  <a:srgbClr val="0070C0"/>
                </a:solidFill>
                <a:latin typeface="DengXian" charset="-122"/>
                <a:ea typeface="DengXian" charset="-122"/>
                <a:cs typeface="DengXian" charset="-122"/>
              </a:endParaRPr>
            </a:p>
          </p:txBody>
        </p:sp>
        <p:sp>
          <p:nvSpPr>
            <p:cNvPr id="15" name="文本框 12"/>
            <p:cNvSpPr txBox="1">
              <a:spLocks noChangeArrowheads="1"/>
            </p:cNvSpPr>
            <p:nvPr/>
          </p:nvSpPr>
          <p:spPr bwMode="auto">
            <a:xfrm>
              <a:off x="77724" y="157034"/>
              <a:ext cx="672552" cy="5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800" dirty="0">
                  <a:solidFill>
                    <a:srgbClr val="0070C0"/>
                  </a:solidFill>
                  <a:latin typeface="DengXian" charset="-122"/>
                  <a:ea typeface="DengXian" charset="-122"/>
                  <a:cs typeface="DengXian" charset="-122"/>
                </a:rPr>
                <a:t>1</a:t>
              </a:r>
              <a:endParaRPr lang="zh-CN" altLang="en-US" sz="2800" dirty="0">
                <a:solidFill>
                  <a:srgbClr val="0070C0"/>
                </a:solidFill>
                <a:latin typeface="DengXian" charset="-122"/>
                <a:ea typeface="DengXian" charset="-122"/>
                <a:cs typeface="DengXian" charset="-122"/>
              </a:endParaRPr>
            </a:p>
          </p:txBody>
        </p:sp>
      </p:grpSp>
      <p:grpSp>
        <p:nvGrpSpPr>
          <p:cNvPr id="16" name="组合 2"/>
          <p:cNvGrpSpPr>
            <a:grpSpLocks/>
          </p:cNvGrpSpPr>
          <p:nvPr userDrawn="1"/>
        </p:nvGrpSpPr>
        <p:grpSpPr bwMode="auto">
          <a:xfrm>
            <a:off x="1608667" y="5459418"/>
            <a:ext cx="1104900" cy="828675"/>
            <a:chOff x="0" y="0"/>
            <a:chExt cx="828000" cy="828000"/>
          </a:xfrm>
        </p:grpSpPr>
        <p:sp>
          <p:nvSpPr>
            <p:cNvPr id="17" name="椭圆 8"/>
            <p:cNvSpPr>
              <a:spLocks noChangeAspect="1"/>
            </p:cNvSpPr>
            <p:nvPr/>
          </p:nvSpPr>
          <p:spPr bwMode="auto">
            <a:xfrm>
              <a:off x="0" y="0"/>
              <a:ext cx="828000" cy="828000"/>
            </a:xfrm>
            <a:prstGeom prst="ellipse">
              <a:avLst/>
            </a:prstGeom>
            <a:solidFill>
              <a:schemeClr val="bg1"/>
            </a:solidFill>
            <a:ln w="38100" cmpd="sng">
              <a:solidFill>
                <a:schemeClr val="accent1"/>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a:solidFill>
                  <a:srgbClr val="0070C0"/>
                </a:solidFill>
                <a:latin typeface="DengXian" charset="-122"/>
                <a:ea typeface="DengXian" charset="-122"/>
                <a:cs typeface="DengXian" charset="-122"/>
              </a:endParaRPr>
            </a:p>
          </p:txBody>
        </p:sp>
        <p:sp>
          <p:nvSpPr>
            <p:cNvPr id="18" name="文本框 12"/>
            <p:cNvSpPr txBox="1">
              <a:spLocks noChangeArrowheads="1"/>
            </p:cNvSpPr>
            <p:nvPr/>
          </p:nvSpPr>
          <p:spPr bwMode="auto">
            <a:xfrm>
              <a:off x="77725" y="157034"/>
              <a:ext cx="672552" cy="5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800" dirty="0">
                  <a:solidFill>
                    <a:srgbClr val="0070C0"/>
                  </a:solidFill>
                  <a:latin typeface="DengXian" charset="-122"/>
                  <a:ea typeface="DengXian" charset="-122"/>
                  <a:cs typeface="DengXian" charset="-122"/>
                </a:rPr>
                <a:t>5</a:t>
              </a:r>
              <a:endParaRPr lang="zh-CN" altLang="en-US" sz="2800" dirty="0">
                <a:solidFill>
                  <a:srgbClr val="0070C0"/>
                </a:solidFill>
                <a:latin typeface="DengXian" charset="-122"/>
                <a:ea typeface="DengXian" charset="-122"/>
                <a:cs typeface="DengXian" charset="-122"/>
              </a:endParaRPr>
            </a:p>
          </p:txBody>
        </p:sp>
      </p:grpSp>
      <p:sp>
        <p:nvSpPr>
          <p:cNvPr id="19" name="Title 2"/>
          <p:cNvSpPr txBox="1">
            <a:spLocks/>
          </p:cNvSpPr>
          <p:nvPr userDrawn="1"/>
        </p:nvSpPr>
        <p:spPr>
          <a:xfrm>
            <a:off x="2108203" y="84138"/>
            <a:ext cx="825500" cy="760412"/>
          </a:xfrm>
          <a:prstGeom prst="rect">
            <a:avLst/>
          </a:prstGeom>
        </p:spPr>
        <p:txBody>
          <a:bodyPr anchor="ctr"/>
          <a:lstStyle>
            <a:lvl1pPr algn="l" defTabSz="914400" rtl="0" eaLnBrk="1" latinLnBrk="0" hangingPunct="1">
              <a:lnSpc>
                <a:spcPct val="90000"/>
              </a:lnSpc>
              <a:spcBef>
                <a:spcPct val="0"/>
              </a:spcBef>
              <a:buNone/>
              <a:defRPr sz="4000" kern="1200">
                <a:solidFill>
                  <a:schemeClr val="bg1"/>
                </a:solidFill>
                <a:latin typeface="DengXian" charset="-122"/>
                <a:ea typeface="DengXian" charset="-122"/>
                <a:cs typeface="DengXian" charset="-122"/>
              </a:defRPr>
            </a:lvl1pPr>
          </a:lstStyle>
          <a:p>
            <a:pPr fontAlgn="auto">
              <a:spcAft>
                <a:spcPts val="0"/>
              </a:spcAft>
              <a:defRPr/>
            </a:pPr>
            <a:r>
              <a:rPr kumimoji="1" lang="zh-CN" altLang="en-US" sz="4000" dirty="0">
                <a:solidFill>
                  <a:srgbClr val="0070C0"/>
                </a:solidFill>
              </a:rPr>
              <a:t>纲</a:t>
            </a:r>
          </a:p>
        </p:txBody>
      </p:sp>
      <p:sp>
        <p:nvSpPr>
          <p:cNvPr id="20" name="Title 2"/>
          <p:cNvSpPr txBox="1">
            <a:spLocks/>
          </p:cNvSpPr>
          <p:nvPr userDrawn="1"/>
        </p:nvSpPr>
        <p:spPr>
          <a:xfrm>
            <a:off x="1314451" y="88900"/>
            <a:ext cx="827616" cy="762000"/>
          </a:xfrm>
          <a:prstGeom prst="rect">
            <a:avLst/>
          </a:prstGeom>
        </p:spPr>
        <p:txBody>
          <a:bodyPr anchor="ctr"/>
          <a:lstStyle>
            <a:lvl1pPr algn="l" defTabSz="914400" rtl="0" eaLnBrk="1" latinLnBrk="0" hangingPunct="1">
              <a:lnSpc>
                <a:spcPct val="90000"/>
              </a:lnSpc>
              <a:spcBef>
                <a:spcPct val="0"/>
              </a:spcBef>
              <a:buNone/>
              <a:defRPr sz="4000" kern="1200">
                <a:solidFill>
                  <a:schemeClr val="bg1"/>
                </a:solidFill>
                <a:latin typeface="DengXian" charset="-122"/>
                <a:ea typeface="DengXian" charset="-122"/>
                <a:cs typeface="DengXian" charset="-122"/>
              </a:defRPr>
            </a:lvl1pPr>
          </a:lstStyle>
          <a:p>
            <a:pPr fontAlgn="auto">
              <a:spcAft>
                <a:spcPts val="0"/>
              </a:spcAft>
              <a:defRPr/>
            </a:pPr>
            <a:r>
              <a:rPr kumimoji="1" lang="zh-CN" altLang="en-US" sz="4000" dirty="0"/>
              <a:t>大</a:t>
            </a:r>
          </a:p>
        </p:txBody>
      </p:sp>
      <p:sp>
        <p:nvSpPr>
          <p:cNvPr id="21" name="Oval 2"/>
          <p:cNvSpPr>
            <a:spLocks noChangeAspect="1"/>
          </p:cNvSpPr>
          <p:nvPr userDrawn="1"/>
        </p:nvSpPr>
        <p:spPr>
          <a:xfrm>
            <a:off x="1955803" y="736605"/>
            <a:ext cx="122767" cy="920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2" name="Oval 33"/>
          <p:cNvSpPr>
            <a:spLocks noChangeAspect="1"/>
          </p:cNvSpPr>
          <p:nvPr userDrawn="1"/>
        </p:nvSpPr>
        <p:spPr>
          <a:xfrm>
            <a:off x="1502837" y="736605"/>
            <a:ext cx="122767" cy="920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3" name="Oval 34"/>
          <p:cNvSpPr>
            <a:spLocks noChangeAspect="1"/>
          </p:cNvSpPr>
          <p:nvPr userDrawn="1"/>
        </p:nvSpPr>
        <p:spPr>
          <a:xfrm>
            <a:off x="2254254" y="739780"/>
            <a:ext cx="122767" cy="9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4" name="Oval 35"/>
          <p:cNvSpPr>
            <a:spLocks noChangeAspect="1"/>
          </p:cNvSpPr>
          <p:nvPr userDrawn="1"/>
        </p:nvSpPr>
        <p:spPr>
          <a:xfrm>
            <a:off x="2702987" y="736605"/>
            <a:ext cx="122767" cy="9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5" name="Oval 37"/>
          <p:cNvSpPr>
            <a:spLocks noChangeAspect="1"/>
          </p:cNvSpPr>
          <p:nvPr userDrawn="1"/>
        </p:nvSpPr>
        <p:spPr>
          <a:xfrm>
            <a:off x="2472269" y="739780"/>
            <a:ext cx="120651" cy="9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6" name="Oval 38"/>
          <p:cNvSpPr>
            <a:spLocks noChangeAspect="1"/>
          </p:cNvSpPr>
          <p:nvPr userDrawn="1"/>
        </p:nvSpPr>
        <p:spPr>
          <a:xfrm>
            <a:off x="1725088" y="739780"/>
            <a:ext cx="120649" cy="920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pic>
        <p:nvPicPr>
          <p:cNvPr id="27" name="Picture 4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41054" y="201613"/>
            <a:ext cx="97578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3016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descr="C:\Users\Administrator\Desktop\元素\复旦ppt921-11.png"/>
          <p:cNvPicPr>
            <a:picLocks noChangeAspect="1" noChangeArrowheads="1"/>
          </p:cNvPicPr>
          <p:nvPr userDrawn="1"/>
        </p:nvPicPr>
        <p:blipFill>
          <a:blip r:embed="rId2">
            <a:extLst>
              <a:ext uri="{28A0092B-C50C-407E-A947-70E740481C1C}">
                <a14:useLocalDpi xmlns:a14="http://schemas.microsoft.com/office/drawing/2010/main" val="0"/>
              </a:ext>
            </a:extLst>
          </a:blip>
          <a:srcRect l="4926" t="12134"/>
          <a:stretch>
            <a:fillRect/>
          </a:stretch>
        </p:blipFill>
        <p:spPr bwMode="auto">
          <a:xfrm>
            <a:off x="0" y="2697163"/>
            <a:ext cx="121920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1010198" y="2822905"/>
            <a:ext cx="10438673" cy="740216"/>
          </a:xfrm>
          <a:prstGeom prst="rect">
            <a:avLst/>
          </a:prstGeom>
        </p:spPr>
        <p:txBody>
          <a:bodyPr anchor="b">
            <a:noAutofit/>
          </a:bodyPr>
          <a:lstStyle>
            <a:lvl1pPr algn="ctr">
              <a:lnSpc>
                <a:spcPct val="110000"/>
              </a:lnSpc>
              <a:defRPr sz="4000" b="0" i="0">
                <a:solidFill>
                  <a:srgbClr val="0070C0"/>
                </a:solidFill>
                <a:latin typeface="DengXian" charset="-122"/>
                <a:ea typeface="DengXian" charset="-122"/>
                <a:cs typeface="DengXian"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607763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pic>
        <p:nvPicPr>
          <p:cNvPr id="3" name="Picture 4" descr="C:\Users\Administrator\Desktop\元素\复旦ppt921-1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4" y="411163"/>
            <a:ext cx="12202584"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157193" y="6751"/>
            <a:ext cx="8970107" cy="483302"/>
          </a:xfrm>
          <a:prstGeom prst="rect">
            <a:avLst/>
          </a:prstGeom>
        </p:spPr>
        <p:txBody>
          <a:bodyPr>
            <a:normAutofit/>
          </a:bodyPr>
          <a:lstStyle>
            <a:lvl1pPr>
              <a:defRPr sz="2400">
                <a:latin typeface="DengXian" charset="-122"/>
                <a:ea typeface="DengXian" charset="-122"/>
                <a:cs typeface="DengXian"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249978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Acknowledgement">
    <p:spTree>
      <p:nvGrpSpPr>
        <p:cNvPr id="1" name=""/>
        <p:cNvGrpSpPr/>
        <p:nvPr/>
      </p:nvGrpSpPr>
      <p:grpSpPr>
        <a:xfrm>
          <a:off x="0" y="0"/>
          <a:ext cx="0" cy="0"/>
          <a:chOff x="0" y="0"/>
          <a:chExt cx="0" cy="0"/>
        </a:xfrm>
      </p:grpSpPr>
      <p:sp>
        <p:nvSpPr>
          <p:cNvPr id="2" name="矩形 29"/>
          <p:cNvSpPr>
            <a:spLocks noChangeArrowheads="1"/>
          </p:cNvSpPr>
          <p:nvPr userDrawn="1"/>
        </p:nvSpPr>
        <p:spPr bwMode="auto">
          <a:xfrm>
            <a:off x="-6348" y="3732213"/>
            <a:ext cx="12198351" cy="361950"/>
          </a:xfrm>
          <a:prstGeom prst="rect">
            <a:avLst/>
          </a:prstGeom>
          <a:solidFill>
            <a:srgbClr val="0092DC"/>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fontAlgn="auto" hangingPunct="1">
              <a:spcBef>
                <a:spcPts val="0"/>
              </a:spcBef>
              <a:spcAft>
                <a:spcPts val="0"/>
              </a:spcAft>
              <a:defRPr/>
            </a:pPr>
            <a:r>
              <a:rPr lang="en-US" altLang="zh-CN" dirty="0">
                <a:solidFill>
                  <a:srgbClr val="FFFFFF"/>
                </a:solidFill>
                <a:latin typeface="DengXian" charset="-122"/>
                <a:ea typeface="DengXian" charset="-122"/>
                <a:cs typeface="DengXian" charset="-122"/>
              </a:rPr>
              <a:t>Thanks</a:t>
            </a:r>
            <a:r>
              <a:rPr lang="zh-CN" altLang="en-US" dirty="0">
                <a:solidFill>
                  <a:srgbClr val="FFFFFF"/>
                </a:solidFill>
                <a:latin typeface="DengXian" charset="-122"/>
                <a:ea typeface="DengXian" charset="-122"/>
                <a:cs typeface="DengXian" charset="-122"/>
              </a:rPr>
              <a:t> </a:t>
            </a:r>
            <a:r>
              <a:rPr lang="en-US" altLang="zh-CN" dirty="0">
                <a:solidFill>
                  <a:srgbClr val="FFFFFF"/>
                </a:solidFill>
                <a:latin typeface="DengXian" charset="-122"/>
                <a:ea typeface="DengXian" charset="-122"/>
                <a:cs typeface="DengXian" charset="-122"/>
              </a:rPr>
              <a:t>for</a:t>
            </a:r>
            <a:r>
              <a:rPr lang="zh-CN" altLang="en-US" dirty="0">
                <a:solidFill>
                  <a:srgbClr val="FFFFFF"/>
                </a:solidFill>
                <a:latin typeface="DengXian" charset="-122"/>
                <a:ea typeface="DengXian" charset="-122"/>
                <a:cs typeface="DengXian" charset="-122"/>
              </a:rPr>
              <a:t> </a:t>
            </a:r>
            <a:r>
              <a:rPr lang="en-US" altLang="zh-CN" dirty="0">
                <a:solidFill>
                  <a:srgbClr val="FFFFFF"/>
                </a:solidFill>
                <a:latin typeface="DengXian" charset="-122"/>
                <a:ea typeface="DengXian" charset="-122"/>
                <a:cs typeface="DengXian" charset="-122"/>
              </a:rPr>
              <a:t>your</a:t>
            </a:r>
            <a:r>
              <a:rPr lang="zh-CN" altLang="en-US" dirty="0">
                <a:solidFill>
                  <a:srgbClr val="FFFFFF"/>
                </a:solidFill>
                <a:latin typeface="DengXian" charset="-122"/>
                <a:ea typeface="DengXian" charset="-122"/>
                <a:cs typeface="DengXian" charset="-122"/>
              </a:rPr>
              <a:t> </a:t>
            </a:r>
            <a:r>
              <a:rPr lang="en-US" altLang="zh-CN" dirty="0">
                <a:solidFill>
                  <a:srgbClr val="FFFFFF"/>
                </a:solidFill>
                <a:latin typeface="DengXian" charset="-122"/>
                <a:ea typeface="DengXian" charset="-122"/>
                <a:cs typeface="DengXian" charset="-122"/>
              </a:rPr>
              <a:t>attention!	</a:t>
            </a:r>
            <a:endParaRPr lang="zh-CN" altLang="en-US" dirty="0">
              <a:solidFill>
                <a:srgbClr val="FFFFFF"/>
              </a:solidFill>
              <a:latin typeface="DengXian" charset="-122"/>
              <a:ea typeface="DengXian" charset="-122"/>
              <a:cs typeface="DengXian" charset="-122"/>
            </a:endParaRPr>
          </a:p>
        </p:txBody>
      </p:sp>
      <p:sp>
        <p:nvSpPr>
          <p:cNvPr id="3" name="矩形 3"/>
          <p:cNvSpPr>
            <a:spLocks noChangeArrowheads="1"/>
          </p:cNvSpPr>
          <p:nvPr userDrawn="1"/>
        </p:nvSpPr>
        <p:spPr bwMode="auto">
          <a:xfrm>
            <a:off x="-6348" y="2705105"/>
            <a:ext cx="12198351" cy="950913"/>
          </a:xfrm>
          <a:prstGeom prst="rect">
            <a:avLst/>
          </a:prstGeom>
          <a:solidFill>
            <a:srgbClr val="0092DC"/>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fontAlgn="auto" hangingPunct="1">
              <a:spcBef>
                <a:spcPts val="0"/>
              </a:spcBef>
              <a:spcAft>
                <a:spcPts val="0"/>
              </a:spcAft>
              <a:defRPr/>
            </a:pPr>
            <a:r>
              <a:rPr lang="zh-CN" altLang="en-US" sz="4000" dirty="0">
                <a:solidFill>
                  <a:srgbClr val="FFFFFF"/>
                </a:solidFill>
                <a:latin typeface="DengXian" charset="-122"/>
                <a:ea typeface="DengXian" charset="-122"/>
                <a:cs typeface="DengXian" charset="-122"/>
              </a:rPr>
              <a:t>感谢各位聆听！</a:t>
            </a:r>
          </a:p>
        </p:txBody>
      </p:sp>
      <p:sp>
        <p:nvSpPr>
          <p:cNvPr id="4" name="Oval 10"/>
          <p:cNvSpPr/>
          <p:nvPr userDrawn="1"/>
        </p:nvSpPr>
        <p:spPr>
          <a:xfrm>
            <a:off x="294217" y="2708275"/>
            <a:ext cx="1828800" cy="13716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sz="1351"/>
          </a:p>
        </p:txBody>
      </p:sp>
      <p:grpSp>
        <p:nvGrpSpPr>
          <p:cNvPr id="5" name="组合 3"/>
          <p:cNvGrpSpPr>
            <a:grpSpLocks noChangeAspect="1"/>
          </p:cNvGrpSpPr>
          <p:nvPr userDrawn="1"/>
        </p:nvGrpSpPr>
        <p:grpSpPr bwMode="auto">
          <a:xfrm>
            <a:off x="385233" y="2768600"/>
            <a:ext cx="1644651" cy="1238250"/>
            <a:chOff x="7084178" y="3411664"/>
            <a:chExt cx="1404000" cy="1404001"/>
          </a:xfrm>
        </p:grpSpPr>
        <p:sp>
          <p:nvSpPr>
            <p:cNvPr id="6" name="椭圆 2"/>
            <p:cNvSpPr/>
            <p:nvPr/>
          </p:nvSpPr>
          <p:spPr>
            <a:xfrm>
              <a:off x="7084178" y="3411664"/>
              <a:ext cx="1404000" cy="1404001"/>
            </a:xfrm>
            <a:prstGeom prst="ellipse">
              <a:avLst/>
            </a:prstGeom>
            <a:solidFill>
              <a:srgbClr val="0092DC"/>
            </a:solidFill>
            <a:ln>
              <a:solidFill>
                <a:srgbClr val="0092D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1"/>
            </a:p>
          </p:txBody>
        </p:sp>
        <p:sp>
          <p:nvSpPr>
            <p:cNvPr id="7" name="椭圆 14"/>
            <p:cNvSpPr/>
            <p:nvPr userDrawn="1"/>
          </p:nvSpPr>
          <p:spPr>
            <a:xfrm>
              <a:off x="7214278" y="3528665"/>
              <a:ext cx="1160061" cy="115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1"/>
            </a:p>
          </p:txBody>
        </p:sp>
      </p:grpSp>
      <p:pic>
        <p:nvPicPr>
          <p:cNvPr id="8"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6687" y="2884493"/>
            <a:ext cx="1316567"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8723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ent">
    <p:spTree>
      <p:nvGrpSpPr>
        <p:cNvPr id="1" name=""/>
        <p:cNvGrpSpPr/>
        <p:nvPr/>
      </p:nvGrpSpPr>
      <p:grpSpPr>
        <a:xfrm>
          <a:off x="0" y="0"/>
          <a:ext cx="0" cy="0"/>
          <a:chOff x="0" y="0"/>
          <a:chExt cx="0" cy="0"/>
        </a:xfrm>
      </p:grpSpPr>
      <p:sp>
        <p:nvSpPr>
          <p:cNvPr id="12" name="矩形 6">
            <a:extLst>
              <a:ext uri="{FF2B5EF4-FFF2-40B4-BE49-F238E27FC236}">
                <a16:creationId xmlns:a16="http://schemas.microsoft.com/office/drawing/2014/main" id="{16BF59D0-91D0-1441-A2F1-AEDCAC6149BC}"/>
              </a:ext>
            </a:extLst>
          </p:cNvPr>
          <p:cNvSpPr/>
          <p:nvPr userDrawn="1"/>
        </p:nvSpPr>
        <p:spPr>
          <a:xfrm>
            <a:off x="0" y="7"/>
            <a:ext cx="4038600" cy="159657"/>
          </a:xfrm>
          <a:prstGeom prst="rect">
            <a:avLst/>
          </a:prstGeom>
          <a:solidFill>
            <a:srgbClr val="005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3" name="矩形 7">
            <a:extLst>
              <a:ext uri="{FF2B5EF4-FFF2-40B4-BE49-F238E27FC236}">
                <a16:creationId xmlns:a16="http://schemas.microsoft.com/office/drawing/2014/main" id="{CD2A188D-B70A-3144-A02C-A96F3F35A76F}"/>
              </a:ext>
            </a:extLst>
          </p:cNvPr>
          <p:cNvSpPr/>
          <p:nvPr userDrawn="1"/>
        </p:nvSpPr>
        <p:spPr>
          <a:xfrm>
            <a:off x="4038600" y="7"/>
            <a:ext cx="4114800" cy="159657"/>
          </a:xfrm>
          <a:prstGeom prst="rect">
            <a:avLst/>
          </a:prstGeom>
          <a:solidFill>
            <a:srgbClr val="007C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4" name="矩形 8">
            <a:extLst>
              <a:ext uri="{FF2B5EF4-FFF2-40B4-BE49-F238E27FC236}">
                <a16:creationId xmlns:a16="http://schemas.microsoft.com/office/drawing/2014/main" id="{77ADA963-5D3F-2E4E-A77B-5A61A4FA0291}"/>
              </a:ext>
            </a:extLst>
          </p:cNvPr>
          <p:cNvSpPr/>
          <p:nvPr userDrawn="1"/>
        </p:nvSpPr>
        <p:spPr>
          <a:xfrm>
            <a:off x="8153400" y="7"/>
            <a:ext cx="4038600" cy="159657"/>
          </a:xfrm>
          <a:prstGeom prst="rect">
            <a:avLst/>
          </a:prstGeom>
          <a:solidFill>
            <a:srgbClr val="00A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5" name="矩形 9">
            <a:extLst>
              <a:ext uri="{FF2B5EF4-FFF2-40B4-BE49-F238E27FC236}">
                <a16:creationId xmlns:a16="http://schemas.microsoft.com/office/drawing/2014/main" id="{F5190C63-756E-DB4B-B726-3EAB572A61FC}"/>
              </a:ext>
            </a:extLst>
          </p:cNvPr>
          <p:cNvSpPr/>
          <p:nvPr userDrawn="1"/>
        </p:nvSpPr>
        <p:spPr>
          <a:xfrm>
            <a:off x="0" y="159664"/>
            <a:ext cx="12192000" cy="20546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6" name="标题 1">
            <a:extLst>
              <a:ext uri="{FF2B5EF4-FFF2-40B4-BE49-F238E27FC236}">
                <a16:creationId xmlns:a16="http://schemas.microsoft.com/office/drawing/2014/main" id="{8A3EDDD1-6423-1940-BB01-2AF64E3AE008}"/>
              </a:ext>
            </a:extLst>
          </p:cNvPr>
          <p:cNvSpPr txBox="1">
            <a:spLocks/>
          </p:cNvSpPr>
          <p:nvPr userDrawn="1"/>
        </p:nvSpPr>
        <p:spPr>
          <a:xfrm>
            <a:off x="544421" y="516913"/>
            <a:ext cx="10852448" cy="605851"/>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1pPr>
          </a:lstStyle>
          <a:p>
            <a:endParaRPr lang="zh-CN" altLang="en-US" dirty="0">
              <a:latin typeface="+mn-ea"/>
              <a:ea typeface="+mn-ea"/>
            </a:endParaRPr>
          </a:p>
        </p:txBody>
      </p:sp>
      <p:sp>
        <p:nvSpPr>
          <p:cNvPr id="17" name="Content Placeholder 2">
            <a:extLst>
              <a:ext uri="{FF2B5EF4-FFF2-40B4-BE49-F238E27FC236}">
                <a16:creationId xmlns:a16="http://schemas.microsoft.com/office/drawing/2014/main" id="{69782C86-9037-7B42-9191-D68815284FA7}"/>
              </a:ext>
            </a:extLst>
          </p:cNvPr>
          <p:cNvSpPr txBox="1">
            <a:spLocks/>
          </p:cNvSpPr>
          <p:nvPr userDrawn="1"/>
        </p:nvSpPr>
        <p:spPr>
          <a:xfrm>
            <a:off x="544420" y="1330049"/>
            <a:ext cx="10852449" cy="4641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itchFamily="2" charset="2"/>
              <a:buChar char="§"/>
            </a:pPr>
            <a:endParaRPr lang="en-US" altLang="zh-CN" dirty="0"/>
          </a:p>
          <a:p>
            <a:pPr>
              <a:lnSpc>
                <a:spcPct val="150000"/>
              </a:lnSpc>
              <a:spcBef>
                <a:spcPts val="0"/>
              </a:spcBef>
            </a:pPr>
            <a:endParaRPr lang="en-US" altLang="zh-CN" dirty="0"/>
          </a:p>
          <a:p>
            <a:pPr>
              <a:lnSpc>
                <a:spcPct val="150000"/>
              </a:lnSpc>
              <a:spcBef>
                <a:spcPts val="0"/>
              </a:spcBef>
            </a:pPr>
            <a:endParaRPr lang="en-US" altLang="zh-CN" dirty="0"/>
          </a:p>
        </p:txBody>
      </p:sp>
      <p:sp>
        <p:nvSpPr>
          <p:cNvPr id="18" name="Title 1">
            <a:extLst>
              <a:ext uri="{FF2B5EF4-FFF2-40B4-BE49-F238E27FC236}">
                <a16:creationId xmlns:a16="http://schemas.microsoft.com/office/drawing/2014/main" id="{59145172-D0A9-283A-BFE1-BC8387ADFBD4}"/>
              </a:ext>
            </a:extLst>
          </p:cNvPr>
          <p:cNvSpPr txBox="1">
            <a:spLocks/>
          </p:cNvSpPr>
          <p:nvPr userDrawn="1"/>
        </p:nvSpPr>
        <p:spPr>
          <a:xfrm>
            <a:off x="544421" y="518400"/>
            <a:ext cx="10693422" cy="605851"/>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tx1"/>
                </a:solidFill>
                <a:latin typeface="等线" panose="02010600030101010101" pitchFamily="2" charset="-122"/>
                <a:ea typeface="等线" panose="02010600030101010101" pitchFamily="2" charset="-122"/>
                <a:cs typeface="Times New Roman" panose="02020603050405020304" pitchFamily="18" charset="0"/>
              </a:defRPr>
            </a:lvl1pPr>
          </a:lstStyle>
          <a:p>
            <a:endParaRPr lang="en-US" dirty="0">
              <a:latin typeface="华文中宋" panose="02010600040101010101" pitchFamily="2" charset="-122"/>
              <a:ea typeface="华文中宋" panose="02010600040101010101" pitchFamily="2" charset="-122"/>
            </a:endParaRPr>
          </a:p>
        </p:txBody>
      </p:sp>
      <p:pic>
        <p:nvPicPr>
          <p:cNvPr id="21" name="Picture 4" descr="C:\Users\Administrator\Desktop\元素\复旦ppt921-14.png">
            <a:extLst>
              <a:ext uri="{FF2B5EF4-FFF2-40B4-BE49-F238E27FC236}">
                <a16:creationId xmlns:a16="http://schemas.microsoft.com/office/drawing/2014/main" id="{AA30BD70-8B20-BE73-06A9-04E7EDFA371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101" y="1064794"/>
            <a:ext cx="11103159"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1">
            <a:extLst>
              <a:ext uri="{FF2B5EF4-FFF2-40B4-BE49-F238E27FC236}">
                <a16:creationId xmlns:a16="http://schemas.microsoft.com/office/drawing/2014/main" id="{A896D0D8-D230-7B94-9C1F-609DE9F944A9}"/>
              </a:ext>
            </a:extLst>
          </p:cNvPr>
          <p:cNvSpPr>
            <a:spLocks noGrp="1"/>
          </p:cNvSpPr>
          <p:nvPr>
            <p:ph type="title" hasCustomPrompt="1"/>
          </p:nvPr>
        </p:nvSpPr>
        <p:spPr>
          <a:xfrm>
            <a:off x="417101" y="411933"/>
            <a:ext cx="11103159" cy="605851"/>
          </a:xfrm>
          <a:prstGeom prst="rect">
            <a:avLst/>
          </a:prstGeom>
        </p:spPr>
        <p:txBody>
          <a:bodyPr>
            <a:noAutofit/>
          </a:bodyPr>
          <a:lstStyle>
            <a:lvl1pPr>
              <a:defRPr sz="3600" b="1" baseline="0">
                <a:latin typeface="Arial Rounded MT Bold" panose="020F0704030504030204" pitchFamily="34" charset="0"/>
                <a:ea typeface="华文中宋" panose="02010600040101010101" pitchFamily="2" charset="-122"/>
                <a:cs typeface="Times New Roman" panose="02020603050405020304" pitchFamily="18" charset="0"/>
              </a:defRPr>
            </a:lvl1pPr>
          </a:lstStyle>
          <a:p>
            <a:r>
              <a:rPr lang="zh-CN" altLang="en-US" dirty="0"/>
              <a:t>标题</a:t>
            </a:r>
            <a:endParaRPr lang="en-US" dirty="0"/>
          </a:p>
        </p:txBody>
      </p:sp>
      <p:sp>
        <p:nvSpPr>
          <p:cNvPr id="23" name="内容占位符 30">
            <a:extLst>
              <a:ext uri="{FF2B5EF4-FFF2-40B4-BE49-F238E27FC236}">
                <a16:creationId xmlns:a16="http://schemas.microsoft.com/office/drawing/2014/main" id="{C7117F8F-21AE-9290-20A2-6A520723F088}"/>
              </a:ext>
            </a:extLst>
          </p:cNvPr>
          <p:cNvSpPr>
            <a:spLocks noGrp="1"/>
          </p:cNvSpPr>
          <p:nvPr>
            <p:ph sz="quarter" idx="10" hasCustomPrompt="1"/>
          </p:nvPr>
        </p:nvSpPr>
        <p:spPr>
          <a:xfrm>
            <a:off x="417100" y="1290945"/>
            <a:ext cx="11103158" cy="5051897"/>
          </a:xfrm>
          <a:prstGeom prst="rect">
            <a:avLst/>
          </a:prstGeom>
        </p:spPr>
        <p:txBody>
          <a:bodyPr/>
          <a:lstStyle>
            <a:lvl1pPr marL="457200" indent="-457200">
              <a:lnSpc>
                <a:spcPct val="100000"/>
              </a:lnSpc>
              <a:buClr>
                <a:srgbClr val="56A3E9"/>
              </a:buClr>
              <a:buSzPct val="80000"/>
              <a:buFont typeface="Times New Roman" panose="02020603050405020304" pitchFamily="18" charset="0"/>
              <a:buChar char="►"/>
              <a:defRPr sz="2600" b="1" baseline="0">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nSpc>
                <a:spcPct val="100000"/>
              </a:lnSpc>
              <a:buClr>
                <a:schemeClr val="bg2">
                  <a:lumMod val="75000"/>
                </a:schemeClr>
              </a:buClr>
              <a:buSzPct val="80000"/>
              <a:buFont typeface="Wingdings" pitchFamily="2" charset="2"/>
              <a:buChar char="l"/>
              <a:defRPr sz="2200" baseline="0">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nSpc>
                <a:spcPct val="100000"/>
              </a:lnSpc>
              <a:buClr>
                <a:schemeClr val="accent5">
                  <a:lumMod val="75000"/>
                </a:schemeClr>
              </a:buClr>
              <a:buFont typeface="Times New Roman" panose="02020603050405020304" pitchFamily="18" charset="0"/>
              <a:buChar char="‣"/>
              <a:defRPr sz="1800" baseline="0">
                <a:latin typeface="Times New Roman" panose="02020603050405020304" pitchFamily="18" charset="0"/>
                <a:ea typeface="华文中宋" panose="02010600040101010101" pitchFamily="2" charset="-122"/>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zh-CN" altLang="en-US" dirty="0"/>
              <a:t>一级</a:t>
            </a:r>
          </a:p>
          <a:p>
            <a:pPr lvl="1"/>
            <a:r>
              <a:rPr lang="zh-CN" altLang="en-US" dirty="0"/>
              <a:t>二级</a:t>
            </a:r>
            <a:endParaRPr lang="en-US" altLang="zh-CN" dirty="0"/>
          </a:p>
          <a:p>
            <a:pPr lvl="2"/>
            <a:r>
              <a:rPr lang="zh-CN" altLang="en-US" dirty="0"/>
              <a:t>三级</a:t>
            </a:r>
            <a:endParaRPr lang="en-US" altLang="zh-CN" dirty="0"/>
          </a:p>
        </p:txBody>
      </p:sp>
      <p:sp>
        <p:nvSpPr>
          <p:cNvPr id="24" name="灯片编号占位符 5">
            <a:extLst>
              <a:ext uri="{FF2B5EF4-FFF2-40B4-BE49-F238E27FC236}">
                <a16:creationId xmlns:a16="http://schemas.microsoft.com/office/drawing/2014/main" id="{C39A82AC-BFA5-E87B-9684-24F179D58257}"/>
              </a:ext>
            </a:extLst>
          </p:cNvPr>
          <p:cNvSpPr>
            <a:spLocks noGrp="1"/>
          </p:cNvSpPr>
          <p:nvPr>
            <p:ph type="sldNum" sz="quarter" idx="4"/>
          </p:nvPr>
        </p:nvSpPr>
        <p:spPr>
          <a:xfrm>
            <a:off x="8777060" y="6429287"/>
            <a:ext cx="2743200" cy="365126"/>
          </a:xfrm>
          <a:prstGeom prst="rect">
            <a:avLst/>
          </a:prstGeom>
        </p:spPr>
        <p:txBody>
          <a:bodyPr vert="horz" lIns="91440" tIns="45720" rIns="91440" bIns="45720" rtlCol="0" anchor="ctr"/>
          <a:lstStyle>
            <a:lvl1pPr algn="r">
              <a:defRPr sz="1200">
                <a:solidFill>
                  <a:schemeClr val="tx1">
                    <a:tint val="75000"/>
                  </a:schemeClr>
                </a:solidFill>
                <a:latin typeface="+mj-lt"/>
              </a:defRPr>
            </a:lvl1pPr>
          </a:lstStyle>
          <a:p>
            <a:fld id="{CB97EF2D-26AB-4B8E-994F-76E2F1993B11}" type="slidenum">
              <a:rPr lang="zh-CN" altLang="en-US" smtClean="0"/>
              <a:pPr/>
              <a:t>‹#›</a:t>
            </a:fld>
            <a:endParaRPr lang="zh-CN" altLang="en-US" dirty="0"/>
          </a:p>
        </p:txBody>
      </p:sp>
    </p:spTree>
    <p:extLst>
      <p:ext uri="{BB962C8B-B14F-4D97-AF65-F5344CB8AC3E}">
        <p14:creationId xmlns:p14="http://schemas.microsoft.com/office/powerpoint/2010/main" val="380392625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内容页">
    <p:bg>
      <p:bgPr>
        <a:solidFill>
          <a:srgbClr val="E9ECF1"/>
        </a:solidFill>
        <a:effectLst/>
      </p:bgPr>
    </p:bg>
    <p:spTree>
      <p:nvGrpSpPr>
        <p:cNvPr id="1" name=""/>
        <p:cNvGrpSpPr/>
        <p:nvPr/>
      </p:nvGrpSpPr>
      <p:grpSpPr>
        <a:xfrm>
          <a:off x="0" y="0"/>
          <a:ext cx="0" cy="0"/>
          <a:chOff x="0" y="0"/>
          <a:chExt cx="0" cy="0"/>
        </a:xfrm>
      </p:grpSpPr>
      <p:pic>
        <p:nvPicPr>
          <p:cNvPr id="2" name="图片 1" descr="Billfish.vqhUAp"/>
          <p:cNvPicPr/>
          <p:nvPr isPhoto="1" userDrawn="1"/>
        </p:nvPicPr>
        <p:blipFill>
          <a:blip r:embed="rId2" cstate="screen">
            <a:alphaModFix amt="20000"/>
          </a:blip>
          <a:srcRect/>
          <a:stretch>
            <a:fillRect/>
          </a:stretch>
        </p:blipFill>
        <p:spPr>
          <a:xfrm>
            <a:off x="0" y="0"/>
            <a:ext cx="12191998" cy="6858000"/>
          </a:xfrm>
          <a:prstGeom prst="rect">
            <a:avLst/>
          </a:prstGeom>
          <a:solidFill>
            <a:srgbClr val="EEF0F4"/>
          </a:solidFill>
        </p:spPr>
      </p:pic>
      <p:grpSp>
        <p:nvGrpSpPr>
          <p:cNvPr id="3" name="组合 2"/>
          <p:cNvGrpSpPr/>
          <p:nvPr userDrawn="1"/>
        </p:nvGrpSpPr>
        <p:grpSpPr>
          <a:xfrm>
            <a:off x="0" y="6104899"/>
            <a:ext cx="12192000" cy="932115"/>
            <a:chOff x="0" y="6104899"/>
            <a:chExt cx="12192000" cy="932115"/>
          </a:xfrm>
        </p:grpSpPr>
        <p:sp>
          <p:nvSpPr>
            <p:cNvPr id="11" name="任意多边形: 形状 10"/>
            <p:cNvSpPr/>
            <p:nvPr userDrawn="1"/>
          </p:nvSpPr>
          <p:spPr>
            <a:xfrm flipH="1">
              <a:off x="0" y="6109132"/>
              <a:ext cx="12192000" cy="927882"/>
            </a:xfrm>
            <a:custGeom>
              <a:avLst/>
              <a:gdLst>
                <a:gd name="connsiteX0" fmla="*/ 3343329 w 12192000"/>
                <a:gd name="connsiteY0" fmla="*/ 167 h 927882"/>
                <a:gd name="connsiteX1" fmla="*/ 9636648 w 12192000"/>
                <a:gd name="connsiteY1" fmla="*/ 466993 h 927882"/>
                <a:gd name="connsiteX2" fmla="*/ 12175165 w 12192000"/>
                <a:gd name="connsiteY2" fmla="*/ 207150 h 927882"/>
                <a:gd name="connsiteX3" fmla="*/ 12192000 w 12192000"/>
                <a:gd name="connsiteY3" fmla="*/ 204971 h 927882"/>
                <a:gd name="connsiteX4" fmla="*/ 12192000 w 12192000"/>
                <a:gd name="connsiteY4" fmla="*/ 927882 h 927882"/>
                <a:gd name="connsiteX5" fmla="*/ 0 w 12192000"/>
                <a:gd name="connsiteY5" fmla="*/ 927882 h 927882"/>
                <a:gd name="connsiteX6" fmla="*/ 0 w 12192000"/>
                <a:gd name="connsiteY6" fmla="*/ 492155 h 927882"/>
                <a:gd name="connsiteX7" fmla="*/ 136569 w 12192000"/>
                <a:gd name="connsiteY7" fmla="*/ 471057 h 927882"/>
                <a:gd name="connsiteX8" fmla="*/ 3343329 w 12192000"/>
                <a:gd name="connsiteY8" fmla="*/ 167 h 92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927882">
                  <a:moveTo>
                    <a:pt x="3343329" y="167"/>
                  </a:moveTo>
                  <a:cubicBezTo>
                    <a:pt x="5009487" y="-9677"/>
                    <a:pt x="7965294" y="420337"/>
                    <a:pt x="9636648" y="466993"/>
                  </a:cubicBezTo>
                  <a:cubicBezTo>
                    <a:pt x="10576785" y="493237"/>
                    <a:pt x="11475617" y="305842"/>
                    <a:pt x="12175165" y="207150"/>
                  </a:cubicBezTo>
                  <a:lnTo>
                    <a:pt x="12192000" y="204971"/>
                  </a:lnTo>
                  <a:lnTo>
                    <a:pt x="12192000" y="927882"/>
                  </a:lnTo>
                  <a:lnTo>
                    <a:pt x="0" y="927882"/>
                  </a:lnTo>
                  <a:lnTo>
                    <a:pt x="0" y="492155"/>
                  </a:lnTo>
                  <a:lnTo>
                    <a:pt x="136569" y="471057"/>
                  </a:lnTo>
                  <a:cubicBezTo>
                    <a:pt x="920224" y="337338"/>
                    <a:pt x="1989576" y="8165"/>
                    <a:pt x="3343329" y="167"/>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ea"/>
                <a:ea typeface="+mn-ea"/>
              </a:endParaRPr>
            </a:p>
          </p:txBody>
        </p:sp>
        <p:sp>
          <p:nvSpPr>
            <p:cNvPr id="12" name="任意多边形: 形状 11"/>
            <p:cNvSpPr/>
            <p:nvPr userDrawn="1"/>
          </p:nvSpPr>
          <p:spPr>
            <a:xfrm flipH="1">
              <a:off x="8737939" y="6104899"/>
              <a:ext cx="3454061" cy="932115"/>
            </a:xfrm>
            <a:custGeom>
              <a:avLst/>
              <a:gdLst>
                <a:gd name="connsiteX0" fmla="*/ 3075587 w 3454061"/>
                <a:gd name="connsiteY0" fmla="*/ 180 h 932115"/>
                <a:gd name="connsiteX1" fmla="*/ 3403092 w 3454061"/>
                <a:gd name="connsiteY1" fmla="*/ 3526 h 932115"/>
                <a:gd name="connsiteX2" fmla="*/ 3454061 w 3454061"/>
                <a:gd name="connsiteY2" fmla="*/ 5418 h 932115"/>
                <a:gd name="connsiteX3" fmla="*/ 3448120 w 3454061"/>
                <a:gd name="connsiteY3" fmla="*/ 6318 h 932115"/>
                <a:gd name="connsiteX4" fmla="*/ 577010 w 3454061"/>
                <a:gd name="connsiteY4" fmla="*/ 881089 h 932115"/>
                <a:gd name="connsiteX5" fmla="*/ 487431 w 3454061"/>
                <a:gd name="connsiteY5" fmla="*/ 932115 h 932115"/>
                <a:gd name="connsiteX6" fmla="*/ 0 w 3454061"/>
                <a:gd name="connsiteY6" fmla="*/ 932115 h 932115"/>
                <a:gd name="connsiteX7" fmla="*/ 0 w 3454061"/>
                <a:gd name="connsiteY7" fmla="*/ 667389 h 932115"/>
                <a:gd name="connsiteX8" fmla="*/ 3051 w 3454061"/>
                <a:gd name="connsiteY8" fmla="*/ 665995 h 932115"/>
                <a:gd name="connsiteX9" fmla="*/ 2629993 w 3454061"/>
                <a:gd name="connsiteY9" fmla="*/ 34498 h 932115"/>
                <a:gd name="connsiteX10" fmla="*/ 2911984 w 3454061"/>
                <a:gd name="connsiteY10" fmla="*/ 4362 h 9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061" h="932115">
                  <a:moveTo>
                    <a:pt x="3075587" y="180"/>
                  </a:moveTo>
                  <a:cubicBezTo>
                    <a:pt x="3179917" y="-483"/>
                    <a:pt x="3289296" y="705"/>
                    <a:pt x="3403092" y="3526"/>
                  </a:cubicBezTo>
                  <a:lnTo>
                    <a:pt x="3454061" y="5418"/>
                  </a:lnTo>
                  <a:lnTo>
                    <a:pt x="3448120" y="6318"/>
                  </a:lnTo>
                  <a:cubicBezTo>
                    <a:pt x="2255860" y="209990"/>
                    <a:pt x="1261027" y="513466"/>
                    <a:pt x="577010" y="881089"/>
                  </a:cubicBezTo>
                  <a:lnTo>
                    <a:pt x="487431" y="932115"/>
                  </a:lnTo>
                  <a:lnTo>
                    <a:pt x="0" y="932115"/>
                  </a:lnTo>
                  <a:lnTo>
                    <a:pt x="0" y="667389"/>
                  </a:lnTo>
                  <a:lnTo>
                    <a:pt x="3051" y="665995"/>
                  </a:lnTo>
                  <a:cubicBezTo>
                    <a:pt x="661260" y="384830"/>
                    <a:pt x="1570981" y="163782"/>
                    <a:pt x="2629993" y="34498"/>
                  </a:cubicBezTo>
                  <a:lnTo>
                    <a:pt x="2911984" y="4362"/>
                  </a:lnTo>
                  <a:close/>
                </a:path>
              </a:pathLst>
            </a:custGeom>
            <a:solidFill>
              <a:srgbClr val="BCCCE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ea"/>
                <a:ea typeface="+mn-ea"/>
              </a:endParaRPr>
            </a:p>
          </p:txBody>
        </p:sp>
        <p:sp>
          <p:nvSpPr>
            <p:cNvPr id="13" name="任意多边形: 形状 12"/>
            <p:cNvSpPr/>
            <p:nvPr userDrawn="1"/>
          </p:nvSpPr>
          <p:spPr>
            <a:xfrm flipH="1">
              <a:off x="9766476" y="6162907"/>
              <a:ext cx="2425524" cy="874107"/>
            </a:xfrm>
            <a:custGeom>
              <a:avLst/>
              <a:gdLst>
                <a:gd name="connsiteX0" fmla="*/ 2425524 w 2425524"/>
                <a:gd name="connsiteY0" fmla="*/ 0 h 874107"/>
                <a:gd name="connsiteX1" fmla="*/ 1859447 w 2425524"/>
                <a:gd name="connsiteY1" fmla="*/ 138382 h 874107"/>
                <a:gd name="connsiteX2" fmla="*/ 132576 w 2425524"/>
                <a:gd name="connsiteY2" fmla="*/ 872580 h 874107"/>
                <a:gd name="connsiteX3" fmla="*/ 130652 w 2425524"/>
                <a:gd name="connsiteY3" fmla="*/ 874107 h 874107"/>
                <a:gd name="connsiteX4" fmla="*/ 0 w 2425524"/>
                <a:gd name="connsiteY4" fmla="*/ 874107 h 874107"/>
                <a:gd name="connsiteX5" fmla="*/ 0 w 2425524"/>
                <a:gd name="connsiteY5" fmla="*/ 438222 h 874107"/>
                <a:gd name="connsiteX6" fmla="*/ 182097 w 2425524"/>
                <a:gd name="connsiteY6" fmla="*/ 409355 h 874107"/>
                <a:gd name="connsiteX7" fmla="*/ 2174525 w 2425524"/>
                <a:gd name="connsiteY7" fmla="*/ 29947 h 87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5524" h="874107">
                  <a:moveTo>
                    <a:pt x="2425524" y="0"/>
                  </a:moveTo>
                  <a:lnTo>
                    <a:pt x="1859447" y="138382"/>
                  </a:lnTo>
                  <a:cubicBezTo>
                    <a:pt x="1122833" y="343923"/>
                    <a:pt x="530807" y="593456"/>
                    <a:pt x="132576" y="872580"/>
                  </a:cubicBezTo>
                  <a:lnTo>
                    <a:pt x="130652" y="874107"/>
                  </a:lnTo>
                  <a:lnTo>
                    <a:pt x="0" y="874107"/>
                  </a:lnTo>
                  <a:lnTo>
                    <a:pt x="0" y="438222"/>
                  </a:lnTo>
                  <a:lnTo>
                    <a:pt x="182097" y="409355"/>
                  </a:lnTo>
                  <a:cubicBezTo>
                    <a:pt x="716953" y="314420"/>
                    <a:pt x="1381227" y="135440"/>
                    <a:pt x="2174525" y="29947"/>
                  </a:cubicBezTo>
                  <a:close/>
                </a:path>
              </a:pathLst>
            </a:custGeom>
            <a:solidFill>
              <a:srgbClr val="203864"/>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ea"/>
                <a:ea typeface="+mn-ea"/>
              </a:endParaRPr>
            </a:p>
          </p:txBody>
        </p:sp>
      </p:grpSp>
    </p:spTree>
    <p:extLst>
      <p:ext uri="{BB962C8B-B14F-4D97-AF65-F5344CB8AC3E}">
        <p14:creationId xmlns:p14="http://schemas.microsoft.com/office/powerpoint/2010/main" val="1449370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1">
            <a:extLst>
              <a:ext uri="{FF2B5EF4-FFF2-40B4-BE49-F238E27FC236}">
                <a16:creationId xmlns:a16="http://schemas.microsoft.com/office/drawing/2014/main" id="{D07F4A60-67B4-364C-9AFC-CCC0AA8E9E4C}"/>
              </a:ext>
            </a:extLst>
          </p:cNvPr>
          <p:cNvSpPr>
            <a:spLocks noChangeArrowheads="1"/>
          </p:cNvSpPr>
          <p:nvPr userDrawn="1"/>
        </p:nvSpPr>
        <p:spPr bwMode="auto">
          <a:xfrm>
            <a:off x="3705600" y="1037431"/>
            <a:ext cx="4780800" cy="4783137"/>
          </a:xfrm>
          <a:prstGeom prst="rect">
            <a:avLst/>
          </a:prstGeom>
          <a:blipFill dpi="0" rotWithShape="1">
            <a:blip r:embed="rId10">
              <a:alphaModFix amt="20000"/>
            </a:blip>
            <a:srcRect/>
            <a:stretch>
              <a:fillRect/>
            </a:stretch>
          </a:blip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ea typeface="SimSun" charset="-122"/>
              </a:defRPr>
            </a:lvl1pPr>
            <a:lvl2pPr marL="742950" indent="-285750">
              <a:defRPr>
                <a:solidFill>
                  <a:schemeClr val="tx1"/>
                </a:solidFill>
                <a:latin typeface="Calibri" charset="0"/>
                <a:ea typeface="SimSun" charset="-122"/>
              </a:defRPr>
            </a:lvl2pPr>
            <a:lvl3pPr marL="1143000" indent="-228600">
              <a:defRPr>
                <a:solidFill>
                  <a:schemeClr val="tx1"/>
                </a:solidFill>
                <a:latin typeface="Calibri" charset="0"/>
                <a:ea typeface="SimSun" charset="-122"/>
              </a:defRPr>
            </a:lvl3pPr>
            <a:lvl4pPr marL="1600200" indent="-228600">
              <a:defRPr>
                <a:solidFill>
                  <a:schemeClr val="tx1"/>
                </a:solidFill>
                <a:latin typeface="Calibri" charset="0"/>
                <a:ea typeface="SimSun" charset="-122"/>
              </a:defRPr>
            </a:lvl4pPr>
            <a:lvl5pPr marL="2057400" indent="-228600">
              <a:defRPr>
                <a:solidFill>
                  <a:schemeClr val="tx1"/>
                </a:solidFill>
                <a:latin typeface="Calibri" charset="0"/>
                <a:ea typeface="SimSun" charset="-122"/>
              </a:defRPr>
            </a:lvl5pPr>
            <a:lvl6pPr marL="2514600" indent="-228600" eaLnBrk="0" fontAlgn="base" hangingPunct="0">
              <a:spcBef>
                <a:spcPct val="0"/>
              </a:spcBef>
              <a:spcAft>
                <a:spcPct val="0"/>
              </a:spcAft>
              <a:defRPr>
                <a:solidFill>
                  <a:schemeClr val="tx1"/>
                </a:solidFill>
                <a:latin typeface="Calibri" charset="0"/>
                <a:ea typeface="SimSun" charset="-122"/>
              </a:defRPr>
            </a:lvl6pPr>
            <a:lvl7pPr marL="2971800" indent="-228600" eaLnBrk="0" fontAlgn="base" hangingPunct="0">
              <a:spcBef>
                <a:spcPct val="0"/>
              </a:spcBef>
              <a:spcAft>
                <a:spcPct val="0"/>
              </a:spcAft>
              <a:defRPr>
                <a:solidFill>
                  <a:schemeClr val="tx1"/>
                </a:solidFill>
                <a:latin typeface="Calibri" charset="0"/>
                <a:ea typeface="SimSun" charset="-122"/>
              </a:defRPr>
            </a:lvl7pPr>
            <a:lvl8pPr marL="3429000" indent="-228600" eaLnBrk="0" fontAlgn="base" hangingPunct="0">
              <a:spcBef>
                <a:spcPct val="0"/>
              </a:spcBef>
              <a:spcAft>
                <a:spcPct val="0"/>
              </a:spcAft>
              <a:defRPr>
                <a:solidFill>
                  <a:schemeClr val="tx1"/>
                </a:solidFill>
                <a:latin typeface="Calibri" charset="0"/>
                <a:ea typeface="SimSun" charset="-122"/>
              </a:defRPr>
            </a:lvl8pPr>
            <a:lvl9pPr marL="3886200" indent="-228600" eaLnBrk="0" fontAlgn="base" hangingPunct="0">
              <a:spcBef>
                <a:spcPct val="0"/>
              </a:spcBef>
              <a:spcAft>
                <a:spcPct val="0"/>
              </a:spcAft>
              <a:defRPr>
                <a:solidFill>
                  <a:schemeClr val="tx1"/>
                </a:solidFill>
                <a:latin typeface="Calibri" charset="0"/>
                <a:ea typeface="SimSun" charset="-122"/>
              </a:defRPr>
            </a:lvl9pPr>
          </a:lstStyle>
          <a:p>
            <a:pPr algn="ctr"/>
            <a:endParaRPr lang="en-US" altLang="x-none">
              <a:solidFill>
                <a:srgbClr val="FFFFFF"/>
              </a:solidFill>
            </a:endParaRPr>
          </a:p>
        </p:txBody>
      </p:sp>
    </p:spTree>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2" r:id="rId8"/>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SimSun" panose="0201060003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189"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377"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566"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754"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p:titleStyle>
    <p:body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7.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49.png"/><Relationship Id="rId10" Type="http://schemas.openxmlformats.org/officeDocument/2006/relationships/image" Target="../media/image61.png"/><Relationship Id="rId4" Type="http://schemas.openxmlformats.org/officeDocument/2006/relationships/image" Target="../media/image48.png"/><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NULL"/><Relationship Id="rId3" Type="http://schemas.openxmlformats.org/officeDocument/2006/relationships/image" Target="../media/image2210.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3.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NULL"/></Relationships>
</file>

<file path=ppt/slides/_rels/slide3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46.png"/><Relationship Id="rId9" Type="http://schemas.openxmlformats.org/officeDocument/2006/relationships/image" Target="../media/image79.png"/></Relationships>
</file>

<file path=ppt/slides/_rels/slide3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2.png"/><Relationship Id="rId3" Type="http://schemas.openxmlformats.org/officeDocument/2006/relationships/image" Target="../media/image46.png"/><Relationship Id="rId7" Type="http://schemas.openxmlformats.org/officeDocument/2006/relationships/image" Target="../media/image87.png"/><Relationship Id="rId12" Type="http://schemas.openxmlformats.org/officeDocument/2006/relationships/image" Target="../media/image91.png"/><Relationship Id="rId2" Type="http://schemas.openxmlformats.org/officeDocument/2006/relationships/notesSlide" Target="../notesSlides/notesSlide34.xml"/><Relationship Id="rId16"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500.png"/><Relationship Id="rId5" Type="http://schemas.openxmlformats.org/officeDocument/2006/relationships/image" Target="../media/image85.png"/><Relationship Id="rId15" Type="http://schemas.openxmlformats.org/officeDocument/2006/relationships/image" Target="../media/image94.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3.png"/></Relationships>
</file>

<file path=ppt/slides/_rels/slide3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3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03.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6.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5.png"/></Relationships>
</file>

<file path=ppt/slides/_rels/slide37.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117.png"/><Relationship Id="rId21" Type="http://schemas.openxmlformats.org/officeDocument/2006/relationships/image" Target="NULL"/><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5" Type="http://schemas.openxmlformats.org/officeDocument/2006/relationships/image" Target="../media/image137.png"/><Relationship Id="rId2" Type="http://schemas.openxmlformats.org/officeDocument/2006/relationships/notesSlide" Target="../notesSlides/notesSlide37.xml"/><Relationship Id="rId16" Type="http://schemas.openxmlformats.org/officeDocument/2006/relationships/image" Target="../media/image130.png"/><Relationship Id="rId20"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media/image120.png"/><Relationship Id="rId11" Type="http://schemas.openxmlformats.org/officeDocument/2006/relationships/image" Target="../media/image125.png"/><Relationship Id="rId24" Type="http://schemas.openxmlformats.org/officeDocument/2006/relationships/image" Target="../media/image136.png"/><Relationship Id="rId5" Type="http://schemas.openxmlformats.org/officeDocument/2006/relationships/image" Target="../media/image119.png"/><Relationship Id="rId15" Type="http://schemas.openxmlformats.org/officeDocument/2006/relationships/image" Target="../media/image129.png"/><Relationship Id="rId23" Type="http://schemas.openxmlformats.org/officeDocument/2006/relationships/image" Target="../media/image135.png"/><Relationship Id="rId10" Type="http://schemas.openxmlformats.org/officeDocument/2006/relationships/image" Target="../media/image124.png"/><Relationship Id="rId19" Type="http://schemas.openxmlformats.org/officeDocument/2006/relationships/image" Target="../media/image133.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png"/><Relationship Id="rId22" Type="http://schemas.openxmlformats.org/officeDocument/2006/relationships/image" Target="../media/image134.png"/></Relationships>
</file>

<file path=ppt/slides/_rels/slide38.xml.rels><?xml version="1.0" encoding="UTF-8" standalone="yes"?>
<Relationships xmlns="http://schemas.openxmlformats.org/package/2006/relationships"><Relationship Id="rId18" Type="http://schemas.openxmlformats.org/officeDocument/2006/relationships/image" Target="NULL"/><Relationship Id="rId3" Type="http://schemas.openxmlformats.org/officeDocument/2006/relationships/image" Target="../media/image128.png"/><Relationship Id="rId17"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9.xml.rels><?xml version="1.0" encoding="UTF-8" standalone="yes"?>
<Relationships xmlns="http://schemas.openxmlformats.org/package/2006/relationships"><Relationship Id="rId18" Type="http://schemas.openxmlformats.org/officeDocument/2006/relationships/image" Target="../media/image990.png"/><Relationship Id="rId26" Type="http://schemas.openxmlformats.org/officeDocument/2006/relationships/image" Target="../media/image141.png"/><Relationship Id="rId39" Type="http://schemas.openxmlformats.org/officeDocument/2006/relationships/image" Target="../media/image154.png"/><Relationship Id="rId21" Type="http://schemas.openxmlformats.org/officeDocument/2006/relationships/image" Target="../media/image1020.png"/><Relationship Id="rId34" Type="http://schemas.openxmlformats.org/officeDocument/2006/relationships/image" Target="../media/image149.png"/><Relationship Id="rId17" Type="http://schemas.openxmlformats.org/officeDocument/2006/relationships/image" Target="../media/image980.png"/><Relationship Id="rId25" Type="http://schemas.openxmlformats.org/officeDocument/2006/relationships/image" Target="../media/image1060.png"/><Relationship Id="rId33" Type="http://schemas.openxmlformats.org/officeDocument/2006/relationships/image" Target="../media/image148.png"/><Relationship Id="rId38" Type="http://schemas.openxmlformats.org/officeDocument/2006/relationships/image" Target="../media/image153.png"/><Relationship Id="rId2" Type="http://schemas.openxmlformats.org/officeDocument/2006/relationships/notesSlide" Target="../notesSlides/notesSlide39.xml"/><Relationship Id="rId16" Type="http://schemas.openxmlformats.org/officeDocument/2006/relationships/image" Target="../media/image970.png"/><Relationship Id="rId20" Type="http://schemas.openxmlformats.org/officeDocument/2006/relationships/image" Target="../media/image1010.png"/><Relationship Id="rId29" Type="http://schemas.openxmlformats.org/officeDocument/2006/relationships/image" Target="../media/image144.png"/><Relationship Id="rId41" Type="http://schemas.openxmlformats.org/officeDocument/2006/relationships/image" Target="../media/image156.png"/><Relationship Id="rId1" Type="http://schemas.openxmlformats.org/officeDocument/2006/relationships/slideLayout" Target="../slideLayouts/slideLayout7.xml"/><Relationship Id="rId24" Type="http://schemas.openxmlformats.org/officeDocument/2006/relationships/image" Target="../media/image1050.png"/><Relationship Id="rId32" Type="http://schemas.openxmlformats.org/officeDocument/2006/relationships/image" Target="../media/image147.png"/><Relationship Id="rId37" Type="http://schemas.openxmlformats.org/officeDocument/2006/relationships/image" Target="../media/image152.png"/><Relationship Id="rId40" Type="http://schemas.openxmlformats.org/officeDocument/2006/relationships/image" Target="../media/image155.png"/><Relationship Id="rId15" Type="http://schemas.openxmlformats.org/officeDocument/2006/relationships/image" Target="../media/image960.png"/><Relationship Id="rId23" Type="http://schemas.openxmlformats.org/officeDocument/2006/relationships/image" Target="../media/image1040.png"/><Relationship Id="rId28" Type="http://schemas.openxmlformats.org/officeDocument/2006/relationships/image" Target="../media/image143.png"/><Relationship Id="rId36" Type="http://schemas.openxmlformats.org/officeDocument/2006/relationships/image" Target="../media/image151.png"/><Relationship Id="rId19" Type="http://schemas.openxmlformats.org/officeDocument/2006/relationships/image" Target="../media/image1000.png"/><Relationship Id="rId31" Type="http://schemas.openxmlformats.org/officeDocument/2006/relationships/image" Target="../media/image146.png"/><Relationship Id="rId14" Type="http://schemas.openxmlformats.org/officeDocument/2006/relationships/image" Target="../media/image950.png"/><Relationship Id="rId22" Type="http://schemas.openxmlformats.org/officeDocument/2006/relationships/image" Target="../media/image1030.png"/><Relationship Id="rId27" Type="http://schemas.openxmlformats.org/officeDocument/2006/relationships/image" Target="../media/image142.png"/><Relationship Id="rId30" Type="http://schemas.openxmlformats.org/officeDocument/2006/relationships/image" Target="../media/image145.png"/><Relationship Id="rId35" Type="http://schemas.openxmlformats.org/officeDocument/2006/relationships/image" Target="../media/image15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8" Type="http://schemas.openxmlformats.org/officeDocument/2006/relationships/image" Target="../media/image990.png"/><Relationship Id="rId26" Type="http://schemas.openxmlformats.org/officeDocument/2006/relationships/image" Target="../media/image157.png"/><Relationship Id="rId39" Type="http://schemas.openxmlformats.org/officeDocument/2006/relationships/image" Target="../media/image170.png"/><Relationship Id="rId21" Type="http://schemas.openxmlformats.org/officeDocument/2006/relationships/image" Target="../media/image1020.png"/><Relationship Id="rId34" Type="http://schemas.openxmlformats.org/officeDocument/2006/relationships/image" Target="../media/image165.png"/><Relationship Id="rId42" Type="http://schemas.openxmlformats.org/officeDocument/2006/relationships/image" Target="../media/image173.png"/><Relationship Id="rId17" Type="http://schemas.openxmlformats.org/officeDocument/2006/relationships/image" Target="../media/image980.png"/><Relationship Id="rId25" Type="http://schemas.openxmlformats.org/officeDocument/2006/relationships/image" Target="../media/image1060.png"/><Relationship Id="rId33" Type="http://schemas.openxmlformats.org/officeDocument/2006/relationships/image" Target="../media/image164.png"/><Relationship Id="rId38" Type="http://schemas.openxmlformats.org/officeDocument/2006/relationships/image" Target="../media/image169.png"/><Relationship Id="rId2" Type="http://schemas.openxmlformats.org/officeDocument/2006/relationships/notesSlide" Target="../notesSlides/notesSlide40.xml"/><Relationship Id="rId16" Type="http://schemas.openxmlformats.org/officeDocument/2006/relationships/image" Target="../media/image970.png"/><Relationship Id="rId20" Type="http://schemas.openxmlformats.org/officeDocument/2006/relationships/image" Target="../media/image1010.png"/><Relationship Id="rId29" Type="http://schemas.openxmlformats.org/officeDocument/2006/relationships/image" Target="../media/image160.png"/><Relationship Id="rId41" Type="http://schemas.openxmlformats.org/officeDocument/2006/relationships/image" Target="../media/image172.png"/><Relationship Id="rId1" Type="http://schemas.openxmlformats.org/officeDocument/2006/relationships/slideLayout" Target="../slideLayouts/slideLayout7.xml"/><Relationship Id="rId24" Type="http://schemas.openxmlformats.org/officeDocument/2006/relationships/image" Target="../media/image1050.png"/><Relationship Id="rId32" Type="http://schemas.openxmlformats.org/officeDocument/2006/relationships/image" Target="../media/image163.png"/><Relationship Id="rId37" Type="http://schemas.openxmlformats.org/officeDocument/2006/relationships/image" Target="../media/image168.png"/><Relationship Id="rId40" Type="http://schemas.openxmlformats.org/officeDocument/2006/relationships/image" Target="../media/image171.png"/><Relationship Id="rId15" Type="http://schemas.openxmlformats.org/officeDocument/2006/relationships/image" Target="../media/image960.png"/><Relationship Id="rId23" Type="http://schemas.openxmlformats.org/officeDocument/2006/relationships/image" Target="../media/image1040.png"/><Relationship Id="rId28" Type="http://schemas.openxmlformats.org/officeDocument/2006/relationships/image" Target="../media/image159.png"/><Relationship Id="rId36" Type="http://schemas.openxmlformats.org/officeDocument/2006/relationships/image" Target="../media/image167.png"/><Relationship Id="rId19" Type="http://schemas.openxmlformats.org/officeDocument/2006/relationships/image" Target="../media/image1000.png"/><Relationship Id="rId31" Type="http://schemas.openxmlformats.org/officeDocument/2006/relationships/image" Target="../media/image162.png"/><Relationship Id="rId14" Type="http://schemas.openxmlformats.org/officeDocument/2006/relationships/image" Target="../media/image950.png"/><Relationship Id="rId22" Type="http://schemas.openxmlformats.org/officeDocument/2006/relationships/image" Target="../media/image1030.png"/><Relationship Id="rId27" Type="http://schemas.openxmlformats.org/officeDocument/2006/relationships/image" Target="../media/image158.png"/><Relationship Id="rId30" Type="http://schemas.openxmlformats.org/officeDocument/2006/relationships/image" Target="../media/image161.png"/><Relationship Id="rId35" Type="http://schemas.openxmlformats.org/officeDocument/2006/relationships/image" Target="../media/image166.png"/></Relationships>
</file>

<file path=ppt/slides/_rels/slide41.xml.rels><?xml version="1.0" encoding="UTF-8" standalone="yes"?>
<Relationships xmlns="http://schemas.openxmlformats.org/package/2006/relationships"><Relationship Id="rId18" Type="http://schemas.openxmlformats.org/officeDocument/2006/relationships/image" Target="../media/image990.png"/><Relationship Id="rId26" Type="http://schemas.openxmlformats.org/officeDocument/2006/relationships/image" Target="../media/image174.png"/><Relationship Id="rId39" Type="http://schemas.openxmlformats.org/officeDocument/2006/relationships/image" Target="../media/image184.png"/><Relationship Id="rId21" Type="http://schemas.openxmlformats.org/officeDocument/2006/relationships/image" Target="../media/image1020.png"/><Relationship Id="rId34" Type="http://schemas.openxmlformats.org/officeDocument/2006/relationships/image" Target="../media/image165.png"/><Relationship Id="rId42" Type="http://schemas.openxmlformats.org/officeDocument/2006/relationships/image" Target="../media/image187.png"/><Relationship Id="rId17" Type="http://schemas.openxmlformats.org/officeDocument/2006/relationships/image" Target="../media/image980.png"/><Relationship Id="rId25" Type="http://schemas.openxmlformats.org/officeDocument/2006/relationships/image" Target="../media/image1060.png"/><Relationship Id="rId33" Type="http://schemas.openxmlformats.org/officeDocument/2006/relationships/image" Target="../media/image148.png"/><Relationship Id="rId38" Type="http://schemas.openxmlformats.org/officeDocument/2006/relationships/image" Target="../media/image183.png"/><Relationship Id="rId46" Type="http://schemas.openxmlformats.org/officeDocument/2006/relationships/image" Target="../media/image191.png"/><Relationship Id="rId2" Type="http://schemas.openxmlformats.org/officeDocument/2006/relationships/notesSlide" Target="../notesSlides/notesSlide41.xml"/><Relationship Id="rId16" Type="http://schemas.openxmlformats.org/officeDocument/2006/relationships/image" Target="../media/image970.png"/><Relationship Id="rId20" Type="http://schemas.openxmlformats.org/officeDocument/2006/relationships/image" Target="../media/image1010.png"/><Relationship Id="rId29" Type="http://schemas.openxmlformats.org/officeDocument/2006/relationships/image" Target="../media/image177.png"/><Relationship Id="rId41" Type="http://schemas.openxmlformats.org/officeDocument/2006/relationships/image" Target="../media/image186.png"/><Relationship Id="rId1" Type="http://schemas.openxmlformats.org/officeDocument/2006/relationships/slideLayout" Target="../slideLayouts/slideLayout7.xml"/><Relationship Id="rId24" Type="http://schemas.openxmlformats.org/officeDocument/2006/relationships/image" Target="../media/image1050.png"/><Relationship Id="rId32" Type="http://schemas.openxmlformats.org/officeDocument/2006/relationships/image" Target="../media/image147.png"/><Relationship Id="rId37" Type="http://schemas.openxmlformats.org/officeDocument/2006/relationships/image" Target="../media/image182.png"/><Relationship Id="rId40" Type="http://schemas.openxmlformats.org/officeDocument/2006/relationships/image" Target="../media/image185.png"/><Relationship Id="rId45" Type="http://schemas.openxmlformats.org/officeDocument/2006/relationships/image" Target="../media/image190.png"/><Relationship Id="rId15" Type="http://schemas.openxmlformats.org/officeDocument/2006/relationships/image" Target="../media/image960.png"/><Relationship Id="rId23" Type="http://schemas.openxmlformats.org/officeDocument/2006/relationships/image" Target="../media/image1040.png"/><Relationship Id="rId28" Type="http://schemas.openxmlformats.org/officeDocument/2006/relationships/image" Target="../media/image176.png"/><Relationship Id="rId36" Type="http://schemas.openxmlformats.org/officeDocument/2006/relationships/image" Target="../media/image181.png"/><Relationship Id="rId19" Type="http://schemas.openxmlformats.org/officeDocument/2006/relationships/image" Target="../media/image1000.png"/><Relationship Id="rId31" Type="http://schemas.openxmlformats.org/officeDocument/2006/relationships/image" Target="../media/image179.png"/><Relationship Id="rId44" Type="http://schemas.openxmlformats.org/officeDocument/2006/relationships/image" Target="../media/image189.png"/><Relationship Id="rId14" Type="http://schemas.openxmlformats.org/officeDocument/2006/relationships/image" Target="../media/image950.png"/><Relationship Id="rId22" Type="http://schemas.openxmlformats.org/officeDocument/2006/relationships/image" Target="../media/image1030.png"/><Relationship Id="rId27" Type="http://schemas.openxmlformats.org/officeDocument/2006/relationships/image" Target="../media/image175.png"/><Relationship Id="rId30" Type="http://schemas.openxmlformats.org/officeDocument/2006/relationships/image" Target="../media/image178.png"/><Relationship Id="rId35" Type="http://schemas.openxmlformats.org/officeDocument/2006/relationships/image" Target="../media/image180.png"/><Relationship Id="rId43" Type="http://schemas.openxmlformats.org/officeDocument/2006/relationships/image" Target="../media/image188.png"/></Relationships>
</file>

<file path=ppt/slides/_rels/slide4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3" Type="http://schemas.openxmlformats.org/officeDocument/2006/relationships/image" Target="../media/image193.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03.png"/><Relationship Id="rId15" Type="http://schemas.openxmlformats.org/officeDocument/2006/relationships/image" Target="../media/image165.png"/><Relationship Id="rId10" Type="http://schemas.openxmlformats.org/officeDocument/2006/relationships/image" Target="../media/image199.png"/><Relationship Id="rId4" Type="http://schemas.openxmlformats.org/officeDocument/2006/relationships/image" Target="../media/image194.png"/><Relationship Id="rId9" Type="http://schemas.openxmlformats.org/officeDocument/2006/relationships/image" Target="../media/image198.png"/><Relationship Id="rId14" Type="http://schemas.openxmlformats.org/officeDocument/2006/relationships/image" Target="../media/image203.png"/></Relationships>
</file>

<file path=ppt/slides/_rels/slide4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212.png"/><Relationship Id="rId4" Type="http://schemas.openxmlformats.org/officeDocument/2006/relationships/image" Target="../media/image211.png"/></Relationships>
</file>

<file path=ppt/slides/_rels/slide5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5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42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215.png"/><Relationship Id="rId4" Type="http://schemas.openxmlformats.org/officeDocument/2006/relationships/image" Target="../media/image2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1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232.png"/></Relationships>
</file>

<file path=ppt/slides/_rels/slide7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1" y="0"/>
            <a:ext cx="12192000" cy="4921250"/>
          </a:xfrm>
          <a:prstGeom prst="roundRect">
            <a:avLst>
              <a:gd name="adj" fmla="val 0"/>
            </a:avLst>
          </a:prstGeom>
          <a:solidFill>
            <a:srgbClr val="203864"/>
          </a:solidFill>
          <a:ln w="28575"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12436" y="2237007"/>
            <a:ext cx="10167125" cy="1191993"/>
          </a:xfrm>
          <a:prstGeom prst="rect">
            <a:avLst/>
          </a:prstGeom>
          <a:noFill/>
        </p:spPr>
        <p:txBody>
          <a:bodyPr wrap="square">
            <a:spAutoFit/>
          </a:bodyPr>
          <a:lstStyle/>
          <a:p>
            <a:pPr marL="0" marR="0" lvl="0" indent="0" algn="ctr" defTabSz="74295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5400" b="1" spc="200" dirty="0">
                <a:gradFill>
                  <a:gsLst>
                    <a:gs pos="90000">
                      <a:srgbClr val="2D3D79">
                        <a:lumMod val="20000"/>
                        <a:lumOff val="80000"/>
                      </a:srgbClr>
                    </a:gs>
                    <a:gs pos="0">
                      <a:prstClr val="white"/>
                    </a:gs>
                  </a:gsLst>
                  <a:lin ang="2700000" scaled="1"/>
                </a:gradFill>
                <a:effectLst>
                  <a:outerShdw blurRad="152400" dist="190500" dir="5400000" sx="96000" sy="96000" rotWithShape="0">
                    <a:srgbClr val="2D3D79">
                      <a:lumMod val="50000"/>
                      <a:alpha val="35000"/>
                    </a:srgbClr>
                  </a:outerShdw>
                </a:effectLst>
                <a:latin typeface="微软雅黑" panose="020B0503020204020204" charset="-122"/>
                <a:ea typeface="微软雅黑" panose="020B0503020204020204" charset="-122"/>
              </a:rPr>
              <a:t>大模型的强化学习</a:t>
            </a:r>
          </a:p>
        </p:txBody>
      </p:sp>
      <p:sp>
        <p:nvSpPr>
          <p:cNvPr id="9" name="文本框 8"/>
          <p:cNvSpPr txBox="1"/>
          <p:nvPr/>
        </p:nvSpPr>
        <p:spPr>
          <a:xfrm>
            <a:off x="3047999" y="5467425"/>
            <a:ext cx="6096000" cy="1081322"/>
          </a:xfrm>
          <a:prstGeom prst="rect">
            <a:avLst/>
          </a:prstGeom>
          <a:noFill/>
        </p:spPr>
        <p:txBody>
          <a:bodyPr wrap="square">
            <a:spAutoFit/>
          </a:bodyPr>
          <a:lstStyle/>
          <a:p>
            <a:pPr marL="0" marR="0" lvl="0" indent="0" algn="ctr" defTabSz="742950" rtl="0" eaLnBrk="1" fontAlgn="auto" latinLnBrk="0" hangingPunct="1">
              <a:lnSpc>
                <a:spcPct val="90000"/>
              </a:lnSpc>
              <a:spcBef>
                <a:spcPts val="815"/>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华中科技大学软件学院</a:t>
            </a:r>
            <a:endParaRPr kumimoji="0" lang="en-US" altLang="zh-CN" sz="32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endParaRPr>
          </a:p>
          <a:p>
            <a:pPr marL="0" marR="0" lvl="0" indent="0" algn="ctr" defTabSz="742950" rtl="0" eaLnBrk="1" fontAlgn="auto" latinLnBrk="0" hangingPunct="1">
              <a:lnSpc>
                <a:spcPct val="90000"/>
              </a:lnSpc>
              <a:spcBef>
                <a:spcPts val="815"/>
              </a:spcBef>
              <a:spcAft>
                <a:spcPts val="0"/>
              </a:spcAft>
              <a:buClrTx/>
              <a:buSzTx/>
              <a:buFont typeface="Arial" panose="020B0604020202020204" pitchFamily="34" charset="0"/>
              <a:buNone/>
              <a:defRPr/>
            </a:pPr>
            <a:r>
              <a:rPr lang="zh-CN" altLang="en-US" sz="3200" b="1" dirty="0">
                <a:latin typeface="微软雅黑" panose="020B0503020204020204" charset="-122"/>
                <a:ea typeface="微软雅黑" panose="020B0503020204020204" charset="-122"/>
              </a:rPr>
              <a:t>陈 伟</a:t>
            </a:r>
            <a:endParaRPr kumimoji="0" lang="en-US" altLang="zh-CN" sz="32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86" y="252526"/>
            <a:ext cx="2841150" cy="574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A7D9E-7B8B-56C0-1A17-63AF09F3DB8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F03D1B1-FC9E-BFE2-5C01-EC285C626052}"/>
              </a:ext>
            </a:extLst>
          </p:cNvPr>
          <p:cNvSpPr>
            <a:spLocks noGrp="1"/>
          </p:cNvSpPr>
          <p:nvPr>
            <p:ph type="title"/>
          </p:nvPr>
        </p:nvSpPr>
        <p:spPr/>
        <p:txBody>
          <a:bodyPr/>
          <a:lstStyle/>
          <a:p>
            <a:r>
              <a:rPr kumimoji="1" lang="en" altLang="zh-CN" dirty="0">
                <a:latin typeface="+mj-ea"/>
              </a:rPr>
              <a:t>﻿Top-𝑝 Sampling</a:t>
            </a:r>
            <a:endParaRPr lang="zh-CN" altLang="en-US" dirty="0">
              <a:latin typeface="DengXian" charset="-122"/>
              <a:ea typeface="DengXian" charset="-122"/>
            </a:endParaRPr>
          </a:p>
        </p:txBody>
      </p:sp>
      <p:pic>
        <p:nvPicPr>
          <p:cNvPr id="3" name="图片 2">
            <a:extLst>
              <a:ext uri="{FF2B5EF4-FFF2-40B4-BE49-F238E27FC236}">
                <a16:creationId xmlns:a16="http://schemas.microsoft.com/office/drawing/2014/main" id="{70BCE4B4-2198-FF83-1764-C792D2052DCC}"/>
              </a:ext>
            </a:extLst>
          </p:cNvPr>
          <p:cNvPicPr>
            <a:picLocks noChangeAspect="1"/>
          </p:cNvPicPr>
          <p:nvPr/>
        </p:nvPicPr>
        <p:blipFill>
          <a:blip r:embed="rId3"/>
          <a:stretch>
            <a:fillRect/>
          </a:stretch>
        </p:blipFill>
        <p:spPr>
          <a:xfrm>
            <a:off x="2493119" y="1190625"/>
            <a:ext cx="7205762" cy="5558213"/>
          </a:xfrm>
          <a:prstGeom prst="rect">
            <a:avLst/>
          </a:prstGeom>
        </p:spPr>
      </p:pic>
    </p:spTree>
    <p:extLst>
      <p:ext uri="{BB962C8B-B14F-4D97-AF65-F5344CB8AC3E}">
        <p14:creationId xmlns:p14="http://schemas.microsoft.com/office/powerpoint/2010/main" val="76017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F9C34-6DB8-43CD-FADF-84B08AA28FD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A44878F-EA58-D6E6-381B-D3577CE1C72B}"/>
              </a:ext>
            </a:extLst>
          </p:cNvPr>
          <p:cNvSpPr>
            <a:spLocks noGrp="1"/>
          </p:cNvSpPr>
          <p:nvPr>
            <p:ph type="title"/>
          </p:nvPr>
        </p:nvSpPr>
        <p:spPr/>
        <p:txBody>
          <a:bodyPr/>
          <a:lstStyle/>
          <a:p>
            <a:r>
              <a:rPr kumimoji="1" lang="en" altLang="zh-CN" dirty="0">
                <a:latin typeface="+mj-ea"/>
              </a:rPr>
              <a:t>﻿Top-𝑝 Sampling</a:t>
            </a:r>
            <a:endParaRPr lang="zh-CN" altLang="en-US" dirty="0">
              <a:latin typeface="DengXian" charset="-122"/>
              <a:ea typeface="DengXian" charset="-122"/>
            </a:endParaRPr>
          </a:p>
        </p:txBody>
      </p:sp>
      <p:pic>
        <p:nvPicPr>
          <p:cNvPr id="4" name="图片 3">
            <a:extLst>
              <a:ext uri="{FF2B5EF4-FFF2-40B4-BE49-F238E27FC236}">
                <a16:creationId xmlns:a16="http://schemas.microsoft.com/office/drawing/2014/main" id="{91ABBACD-B34E-5398-09C2-ECF0816B0C39}"/>
              </a:ext>
            </a:extLst>
          </p:cNvPr>
          <p:cNvPicPr>
            <a:picLocks noChangeAspect="1"/>
          </p:cNvPicPr>
          <p:nvPr/>
        </p:nvPicPr>
        <p:blipFill>
          <a:blip r:embed="rId3"/>
          <a:stretch>
            <a:fillRect/>
          </a:stretch>
        </p:blipFill>
        <p:spPr>
          <a:xfrm>
            <a:off x="2636887" y="1333500"/>
            <a:ext cx="6663585" cy="5448300"/>
          </a:xfrm>
          <a:prstGeom prst="rect">
            <a:avLst/>
          </a:prstGeom>
        </p:spPr>
      </p:pic>
    </p:spTree>
    <p:extLst>
      <p:ext uri="{BB962C8B-B14F-4D97-AF65-F5344CB8AC3E}">
        <p14:creationId xmlns:p14="http://schemas.microsoft.com/office/powerpoint/2010/main" val="1864305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09207-4D17-8422-61E3-9C8D80ED01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BBDE86D-A7F8-DC6B-35C2-A4E07F28F1BF}"/>
              </a:ext>
            </a:extLst>
          </p:cNvPr>
          <p:cNvSpPr>
            <a:spLocks noGrp="1"/>
          </p:cNvSpPr>
          <p:nvPr>
            <p:ph type="title"/>
          </p:nvPr>
        </p:nvSpPr>
        <p:spPr>
          <a:xfrm>
            <a:off x="512351" y="2336138"/>
            <a:ext cx="2602323" cy="2185723"/>
          </a:xfrm>
        </p:spPr>
        <p:txBody>
          <a:bodyPr/>
          <a:lstStyle/>
          <a:p>
            <a:r>
              <a:rPr kumimoji="1" lang="zh-CN" altLang="en-US" b="0" dirty="0">
                <a:latin typeface="+mj-ea"/>
              </a:rPr>
              <a:t>常见</a:t>
            </a:r>
            <a:r>
              <a:rPr kumimoji="1" lang="zh-CN" altLang="en" b="0" dirty="0">
                <a:latin typeface="+mj-ea"/>
              </a:rPr>
              <a:t>大模型</a:t>
            </a:r>
            <a:r>
              <a:rPr kumimoji="1" lang="zh-CN" altLang="en-US" b="0" dirty="0">
                <a:latin typeface="+mj-ea"/>
              </a:rPr>
              <a:t>解码设置</a:t>
            </a:r>
            <a:endParaRPr lang="zh-CN" altLang="en-US" b="0" dirty="0">
              <a:latin typeface="DengXian" charset="-122"/>
              <a:ea typeface="DengXian" charset="-122"/>
            </a:endParaRPr>
          </a:p>
        </p:txBody>
      </p:sp>
      <p:pic>
        <p:nvPicPr>
          <p:cNvPr id="3" name="图片 2">
            <a:extLst>
              <a:ext uri="{FF2B5EF4-FFF2-40B4-BE49-F238E27FC236}">
                <a16:creationId xmlns:a16="http://schemas.microsoft.com/office/drawing/2014/main" id="{66F73304-5C07-C48B-C9DD-2867DD54FD63}"/>
              </a:ext>
            </a:extLst>
          </p:cNvPr>
          <p:cNvPicPr>
            <a:picLocks noChangeAspect="1"/>
          </p:cNvPicPr>
          <p:nvPr/>
        </p:nvPicPr>
        <p:blipFill>
          <a:blip r:embed="rId3"/>
          <a:stretch>
            <a:fillRect/>
          </a:stretch>
        </p:blipFill>
        <p:spPr>
          <a:xfrm>
            <a:off x="3567307" y="480020"/>
            <a:ext cx="7042237" cy="4702113"/>
          </a:xfrm>
          <a:prstGeom prst="rect">
            <a:avLst/>
          </a:prstGeom>
        </p:spPr>
      </p:pic>
      <p:pic>
        <p:nvPicPr>
          <p:cNvPr id="5" name="图片 4">
            <a:extLst>
              <a:ext uri="{FF2B5EF4-FFF2-40B4-BE49-F238E27FC236}">
                <a16:creationId xmlns:a16="http://schemas.microsoft.com/office/drawing/2014/main" id="{7F79F4EB-87E2-29D5-F2C9-4640C5256E67}"/>
              </a:ext>
            </a:extLst>
          </p:cNvPr>
          <p:cNvPicPr>
            <a:picLocks noChangeAspect="1"/>
          </p:cNvPicPr>
          <p:nvPr/>
        </p:nvPicPr>
        <p:blipFill>
          <a:blip r:embed="rId4"/>
          <a:stretch>
            <a:fillRect/>
          </a:stretch>
        </p:blipFill>
        <p:spPr>
          <a:xfrm>
            <a:off x="3567307" y="5182133"/>
            <a:ext cx="7055318" cy="1444135"/>
          </a:xfrm>
          <a:prstGeom prst="rect">
            <a:avLst/>
          </a:prstGeom>
        </p:spPr>
      </p:pic>
    </p:spTree>
    <p:extLst>
      <p:ext uri="{BB962C8B-B14F-4D97-AF65-F5344CB8AC3E}">
        <p14:creationId xmlns:p14="http://schemas.microsoft.com/office/powerpoint/2010/main" val="2656813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5D873-91E6-D576-7732-03B6D91DFA1B}"/>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F14670DC-A371-F90F-5F71-79F599C32325}"/>
              </a:ext>
            </a:extLst>
          </p:cNvPr>
          <p:cNvSpPr>
            <a:spLocks noGrp="1"/>
          </p:cNvSpPr>
          <p:nvPr>
            <p:ph type="title"/>
          </p:nvPr>
        </p:nvSpPr>
        <p:spPr/>
        <p:txBody>
          <a:bodyPr/>
          <a:lstStyle/>
          <a:p>
            <a:r>
              <a:rPr kumimoji="1" lang="zh-CN" altLang="en-US" dirty="0">
                <a:latin typeface="+mj-ea"/>
              </a:rPr>
              <a:t>﻿解码加速算法</a:t>
            </a:r>
            <a:r>
              <a:rPr kumimoji="1" lang="en-US" altLang="zh-CN" dirty="0">
                <a:latin typeface="+mj-ea"/>
              </a:rPr>
              <a:t> Key-Value Caching</a:t>
            </a:r>
            <a:endParaRPr lang="zh-CN" altLang="en-US" dirty="0"/>
          </a:p>
        </p:txBody>
      </p:sp>
      <p:pic>
        <p:nvPicPr>
          <p:cNvPr id="7" name="图片 6">
            <a:extLst>
              <a:ext uri="{FF2B5EF4-FFF2-40B4-BE49-F238E27FC236}">
                <a16:creationId xmlns:a16="http://schemas.microsoft.com/office/drawing/2014/main" id="{9D28D58B-2B39-9182-535B-284997A37AF4}"/>
              </a:ext>
            </a:extLst>
          </p:cNvPr>
          <p:cNvPicPr>
            <a:picLocks noChangeAspect="1"/>
          </p:cNvPicPr>
          <p:nvPr/>
        </p:nvPicPr>
        <p:blipFill>
          <a:blip r:embed="rId3"/>
          <a:stretch>
            <a:fillRect/>
          </a:stretch>
        </p:blipFill>
        <p:spPr>
          <a:xfrm>
            <a:off x="1723077" y="1213981"/>
            <a:ext cx="9004717" cy="3962400"/>
          </a:xfrm>
          <a:prstGeom prst="rect">
            <a:avLst/>
          </a:prstGeom>
        </p:spPr>
      </p:pic>
      <p:sp>
        <p:nvSpPr>
          <p:cNvPr id="8" name="文本框 7">
            <a:extLst>
              <a:ext uri="{FF2B5EF4-FFF2-40B4-BE49-F238E27FC236}">
                <a16:creationId xmlns:a16="http://schemas.microsoft.com/office/drawing/2014/main" id="{CE59BB89-FF32-97BB-0C55-E508E63C75F4}"/>
              </a:ext>
            </a:extLst>
          </p:cNvPr>
          <p:cNvSpPr txBox="1"/>
          <p:nvPr/>
        </p:nvSpPr>
        <p:spPr>
          <a:xfrm>
            <a:off x="2567835" y="5404981"/>
            <a:ext cx="7315200" cy="1323439"/>
          </a:xfrm>
          <a:prstGeom prst="rect">
            <a:avLst/>
          </a:prstGeom>
          <a:noFill/>
        </p:spPr>
        <p:txBody>
          <a:bodyPr wrap="square" rtlCol="0">
            <a:spAutoFit/>
          </a:bodyPr>
          <a:lstStyle/>
          <a:p>
            <a:r>
              <a:rPr kumimoji="1" lang="zh-CN" altLang="en-US" sz="2000" dirty="0">
                <a:latin typeface="+mn-ea"/>
                <a:ea typeface="+mn-ea"/>
              </a:rPr>
              <a:t>全量解码阶段，对于输入序列，一次性地计算其状态并缓存键值矩阵（算法 </a:t>
            </a:r>
            <a:r>
              <a:rPr kumimoji="1" lang="en-US" altLang="zh-CN" sz="2000" dirty="0">
                <a:latin typeface="+mn-ea"/>
                <a:ea typeface="+mn-ea"/>
              </a:rPr>
              <a:t>3 </a:t>
            </a:r>
            <a:r>
              <a:rPr kumimoji="1" lang="zh-CN" altLang="en-US" sz="2000" dirty="0">
                <a:latin typeface="+mn-ea"/>
                <a:ea typeface="+mn-ea"/>
              </a:rPr>
              <a:t>第 </a:t>
            </a:r>
            <a:r>
              <a:rPr kumimoji="1" lang="en-US" altLang="zh-CN" sz="2000" dirty="0">
                <a:latin typeface="+mn-ea"/>
                <a:ea typeface="+mn-ea"/>
              </a:rPr>
              <a:t>1 </a:t>
            </a:r>
            <a:r>
              <a:rPr kumimoji="1" lang="zh-CN" altLang="en-US" sz="2000" dirty="0">
                <a:latin typeface="+mn-ea"/>
                <a:ea typeface="+mn-ea"/>
              </a:rPr>
              <a:t>至 </a:t>
            </a:r>
            <a:r>
              <a:rPr kumimoji="1" lang="en-US" altLang="zh-CN" sz="2000" dirty="0">
                <a:latin typeface="+mn-ea"/>
                <a:ea typeface="+mn-ea"/>
              </a:rPr>
              <a:t>3 </a:t>
            </a:r>
            <a:r>
              <a:rPr kumimoji="1" lang="zh-CN" altLang="en-US" sz="2000" dirty="0">
                <a:latin typeface="+mn-ea"/>
                <a:ea typeface="+mn-ea"/>
              </a:rPr>
              <a:t>行）；（</a:t>
            </a:r>
            <a:r>
              <a:rPr kumimoji="1" lang="en-US" altLang="zh-CN" sz="2000" dirty="0">
                <a:latin typeface="+mn-ea"/>
                <a:ea typeface="+mn-ea"/>
              </a:rPr>
              <a:t>2</a:t>
            </a:r>
            <a:r>
              <a:rPr kumimoji="1" lang="zh-CN" altLang="en-US" sz="2000" dirty="0">
                <a:latin typeface="+mn-ea"/>
                <a:ea typeface="+mn-ea"/>
              </a:rPr>
              <a:t>）增量解码阶段，只计算上一步新生﻿成词元的状态，并不断地以自回归方式生成新词元并对应更新键值缓存，直到生成结束（算法 </a:t>
            </a:r>
            <a:r>
              <a:rPr kumimoji="1" lang="en-US" altLang="zh-CN" sz="2000" dirty="0">
                <a:latin typeface="+mn-ea"/>
                <a:ea typeface="+mn-ea"/>
              </a:rPr>
              <a:t>3 </a:t>
            </a:r>
            <a:r>
              <a:rPr kumimoji="1" lang="zh-CN" altLang="en-US" sz="2000" dirty="0">
                <a:latin typeface="+mn-ea"/>
                <a:ea typeface="+mn-ea"/>
              </a:rPr>
              <a:t>第 </a:t>
            </a:r>
            <a:r>
              <a:rPr kumimoji="1" lang="en-US" altLang="zh-CN" sz="2000" dirty="0">
                <a:latin typeface="+mn-ea"/>
                <a:ea typeface="+mn-ea"/>
              </a:rPr>
              <a:t>4-9 </a:t>
            </a:r>
            <a:r>
              <a:rPr kumimoji="1" lang="zh-CN" altLang="en-US" sz="2000" dirty="0">
                <a:latin typeface="+mn-ea"/>
                <a:ea typeface="+mn-ea"/>
              </a:rPr>
              <a:t>行）。</a:t>
            </a:r>
          </a:p>
        </p:txBody>
      </p:sp>
    </p:spTree>
    <p:extLst>
      <p:ext uri="{BB962C8B-B14F-4D97-AF65-F5344CB8AC3E}">
        <p14:creationId xmlns:p14="http://schemas.microsoft.com/office/powerpoint/2010/main" val="910836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408E4-59C4-FE35-1977-4D789C382744}"/>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26975717-FFC2-A843-607E-90BAF54B764B}"/>
              </a:ext>
            </a:extLst>
          </p:cNvPr>
          <p:cNvSpPr>
            <a:spLocks noGrp="1"/>
          </p:cNvSpPr>
          <p:nvPr>
            <p:ph type="title"/>
          </p:nvPr>
        </p:nvSpPr>
        <p:spPr/>
        <p:txBody>
          <a:bodyPr/>
          <a:lstStyle/>
          <a:p>
            <a:r>
              <a:rPr kumimoji="1" lang="zh-CN" altLang="en-US" dirty="0">
                <a:latin typeface="+mj-ea"/>
              </a:rPr>
              <a:t>﻿解码加速算法﻿：推测解码﻿（</a:t>
            </a:r>
            <a:r>
              <a:rPr kumimoji="1" lang="en" altLang="zh-CN" dirty="0">
                <a:latin typeface="+mj-ea"/>
              </a:rPr>
              <a:t>﻿Speculative Decoding</a:t>
            </a:r>
            <a:r>
              <a:rPr kumimoji="1" lang="zh-CN" altLang="en-US" dirty="0">
                <a:latin typeface="+mj-ea"/>
              </a:rPr>
              <a:t>）</a:t>
            </a:r>
            <a:endParaRPr lang="zh-CN" altLang="en-US" dirty="0"/>
          </a:p>
        </p:txBody>
      </p:sp>
      <p:sp>
        <p:nvSpPr>
          <p:cNvPr id="2" name="文本框 1">
            <a:extLst>
              <a:ext uri="{FF2B5EF4-FFF2-40B4-BE49-F238E27FC236}">
                <a16:creationId xmlns:a16="http://schemas.microsoft.com/office/drawing/2014/main" id="{9004F659-5CF3-6A64-5873-028DF63CE0B5}"/>
              </a:ext>
            </a:extLst>
          </p:cNvPr>
          <p:cNvSpPr txBox="1"/>
          <p:nvPr/>
        </p:nvSpPr>
        <p:spPr>
          <a:xfrm>
            <a:off x="441887" y="1654433"/>
            <a:ext cx="11308225" cy="4154984"/>
          </a:xfrm>
          <a:prstGeom prst="rect">
            <a:avLst/>
          </a:prstGeom>
          <a:noFill/>
        </p:spPr>
        <p:txBody>
          <a:bodyPr wrap="square" rtlCol="0">
            <a:spAutoFit/>
          </a:bodyPr>
          <a:lstStyle/>
          <a:p>
            <a:pPr marL="342900" indent="-342900">
              <a:buFont typeface="Wingdings" pitchFamily="2" charset="2"/>
              <a:buChar char="ü"/>
            </a:pPr>
            <a:r>
              <a:rPr kumimoji="1" lang="zh-CN" altLang="en-US" sz="2400" dirty="0">
                <a:latin typeface="+mn-ea"/>
                <a:ea typeface="+mn-ea"/>
              </a:rPr>
              <a:t>﻿考虑到语言建模的生成步骤有难易之分。例如，预测“世界最高峰是”的下一个词可能较为困难，但是预测“世界最高峰是珠”的下一个词可能相对简单，即使是小模型也可能成功预测。</a:t>
            </a:r>
            <a:endParaRPr kumimoji="1" lang="en-US" altLang="zh-CN" sz="2400" dirty="0">
              <a:latin typeface="+mn-ea"/>
              <a:ea typeface="+mn-ea"/>
            </a:endParaRPr>
          </a:p>
          <a:p>
            <a:pPr marL="342900" indent="-342900">
              <a:buFont typeface="Wingdings" pitchFamily="2" charset="2"/>
              <a:buChar char="ü"/>
            </a:pPr>
            <a:endParaRPr kumimoji="1" lang="en-US" altLang="zh-CN" sz="2400" dirty="0">
              <a:latin typeface="+mn-ea"/>
              <a:ea typeface="+mn-ea"/>
            </a:endParaRPr>
          </a:p>
          <a:p>
            <a:pPr marL="342900" indent="-342900">
              <a:buFont typeface="Wingdings" pitchFamily="2" charset="2"/>
              <a:buChar char="ü"/>
            </a:pPr>
            <a:r>
              <a:rPr kumimoji="1" lang="zh-CN" altLang="en-US" sz="2400" dirty="0">
                <a:latin typeface="+mn-ea"/>
                <a:ea typeface="+mn-ea"/>
              </a:rPr>
              <a:t>完推测解码提出首先使用相对较小但解码更为高效的模型（例如 𝑛 元统计模型或者小型预训练模型）自回归地生成若干个词元，然后再由大模型对这个片段进行一次验证（大模型一次验证与一﻿次解码的时间消耗相当），来判断是否每个词元都是当前步骤概率最高的输出，随后大小模型持续迭代此过程直到解码结束。﻿</a:t>
            </a:r>
            <a:endParaRPr kumimoji="1" lang="en-US" altLang="zh-CN" sz="2400" dirty="0">
              <a:latin typeface="+mn-ea"/>
              <a:ea typeface="+mn-ea"/>
            </a:endParaRPr>
          </a:p>
          <a:p>
            <a:pPr marL="342900" indent="-342900">
              <a:buFont typeface="Wingdings" pitchFamily="2" charset="2"/>
              <a:buChar char="ü"/>
            </a:pPr>
            <a:endParaRPr kumimoji="1" lang="en-US" altLang="zh-CN" sz="2400" dirty="0">
              <a:latin typeface="+mn-ea"/>
              <a:ea typeface="+mn-ea"/>
            </a:endParaRPr>
          </a:p>
          <a:p>
            <a:pPr marL="342900" indent="-342900">
              <a:buFont typeface="Wingdings" pitchFamily="2" charset="2"/>
              <a:buChar char="ü"/>
            </a:pPr>
            <a:r>
              <a:rPr kumimoji="1" lang="zh-CN" altLang="en-US" sz="2400" dirty="0">
                <a:latin typeface="+mn-ea"/>
                <a:ea typeface="+mn-ea"/>
              </a:rPr>
              <a:t>推测解码不会降低大模型解码的质量，实验测试表明能够带来约两倍左右的解码加速，是目前使用较多的解码策略优化方案。</a:t>
            </a:r>
          </a:p>
        </p:txBody>
      </p:sp>
      <p:sp>
        <p:nvSpPr>
          <p:cNvPr id="3" name="文本框 2">
            <a:extLst>
              <a:ext uri="{FF2B5EF4-FFF2-40B4-BE49-F238E27FC236}">
                <a16:creationId xmlns:a16="http://schemas.microsoft.com/office/drawing/2014/main" id="{D9F397A6-8408-FDDD-396F-1986FFBC42D0}"/>
              </a:ext>
            </a:extLst>
          </p:cNvPr>
          <p:cNvSpPr txBox="1"/>
          <p:nvPr/>
        </p:nvSpPr>
        <p:spPr>
          <a:xfrm>
            <a:off x="95734" y="6446067"/>
            <a:ext cx="11745891" cy="338554"/>
          </a:xfrm>
          <a:prstGeom prst="rect">
            <a:avLst/>
          </a:prstGeom>
          <a:noFill/>
        </p:spPr>
        <p:txBody>
          <a:bodyPr wrap="square">
            <a:spAutoFit/>
          </a:bodyPr>
          <a:lstStyle/>
          <a:p>
            <a:r>
              <a:rPr lang="zh-CN" altLang="en-US" sz="1600" dirty="0"/>
              <a:t>﻿ Yaniv Leviathan, Matan Kalman, and Yossi Matias. “Fast inference from transformers via speculative decoding”. In: ICML. 2023.</a:t>
            </a:r>
          </a:p>
        </p:txBody>
      </p:sp>
    </p:spTree>
    <p:extLst>
      <p:ext uri="{BB962C8B-B14F-4D97-AF65-F5344CB8AC3E}">
        <p14:creationId xmlns:p14="http://schemas.microsoft.com/office/powerpoint/2010/main" val="2353816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8BEB9-3AC6-593E-6F4D-1057A3B02239}"/>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3D3C2C8E-2382-AA69-7C4A-EDD2D4CA26E3}"/>
              </a:ext>
            </a:extLst>
          </p:cNvPr>
          <p:cNvSpPr>
            <a:spLocks noGrp="1"/>
          </p:cNvSpPr>
          <p:nvPr>
            <p:ph type="title"/>
          </p:nvPr>
        </p:nvSpPr>
        <p:spPr/>
        <p:txBody>
          <a:bodyPr/>
          <a:lstStyle/>
          <a:p>
            <a:r>
              <a:rPr kumimoji="1" lang="zh-CN" altLang="en-US" dirty="0">
                <a:latin typeface="+mj-ea"/>
              </a:rPr>
              <a:t>﻿解码加速算法﻿：推测解码﻿（</a:t>
            </a:r>
            <a:r>
              <a:rPr kumimoji="1" lang="en" altLang="zh-CN" dirty="0">
                <a:latin typeface="+mj-ea"/>
              </a:rPr>
              <a:t>﻿Speculative Decoding</a:t>
            </a:r>
            <a:r>
              <a:rPr kumimoji="1" lang="zh-CN" altLang="en-US" dirty="0">
                <a:latin typeface="+mj-ea"/>
              </a:rPr>
              <a:t>）</a:t>
            </a:r>
            <a:endParaRPr lang="zh-CN" altLang="en-US" dirty="0"/>
          </a:p>
        </p:txBody>
      </p:sp>
      <p:sp>
        <p:nvSpPr>
          <p:cNvPr id="4" name="文本框 3">
            <a:extLst>
              <a:ext uri="{FF2B5EF4-FFF2-40B4-BE49-F238E27FC236}">
                <a16:creationId xmlns:a16="http://schemas.microsoft.com/office/drawing/2014/main" id="{04D42E6A-778D-264D-4E12-7A58A95AD970}"/>
              </a:ext>
            </a:extLst>
          </p:cNvPr>
          <p:cNvSpPr txBox="1"/>
          <p:nvPr/>
        </p:nvSpPr>
        <p:spPr>
          <a:xfrm>
            <a:off x="812980" y="2772419"/>
            <a:ext cx="10848751" cy="3816429"/>
          </a:xfrm>
          <a:prstGeom prst="rect">
            <a:avLst/>
          </a:prstGeom>
          <a:noFill/>
        </p:spPr>
        <p:txBody>
          <a:bodyPr wrap="square" rtlCol="0">
            <a:spAutoFit/>
          </a:bodyPr>
          <a:lstStyle/>
          <a:p>
            <a:pPr marL="342900" indent="-342900">
              <a:buFont typeface="Wingdings" pitchFamily="2" charset="2"/>
              <a:buChar char="ü"/>
            </a:pPr>
            <a:r>
              <a:rPr kumimoji="1" lang="zh-CN" altLang="en-US" sz="2200" dirty="0">
                <a:latin typeface="+mn-ea"/>
                <a:ea typeface="+mn-ea"/>
              </a:rPr>
              <a:t>﻿使用大模型直接生成需要 </a:t>
            </a:r>
            <a:r>
              <a:rPr kumimoji="1" lang="en-US" altLang="zh-CN" sz="2200" dirty="0">
                <a:latin typeface="+mn-ea"/>
                <a:ea typeface="+mn-ea"/>
              </a:rPr>
              <a:t>8 </a:t>
            </a:r>
            <a:r>
              <a:rPr kumimoji="1" lang="zh-CN" altLang="en-US" sz="2200" dirty="0">
                <a:latin typeface="+mn-ea"/>
                <a:ea typeface="+mn-ea"/>
              </a:rPr>
              <a:t>次迭代的生成过程。</a:t>
            </a:r>
            <a:endParaRPr kumimoji="1" lang="en-US" altLang="zh-CN" sz="2200" dirty="0">
              <a:latin typeface="+mn-ea"/>
              <a:ea typeface="+mn-ea"/>
            </a:endParaRPr>
          </a:p>
          <a:p>
            <a:pPr marL="342900" indent="-342900">
              <a:buFont typeface="Wingdings" pitchFamily="2" charset="2"/>
              <a:buChar char="ü"/>
            </a:pPr>
            <a:endParaRPr kumimoji="1" lang="en-US" altLang="zh-CN" sz="2200" dirty="0">
              <a:latin typeface="+mn-ea"/>
              <a:ea typeface="+mn-ea"/>
            </a:endParaRPr>
          </a:p>
          <a:p>
            <a:pPr marL="342900" indent="-342900">
              <a:buFont typeface="Wingdings" pitchFamily="2" charset="2"/>
              <a:buChar char="ü"/>
            </a:pPr>
            <a:r>
              <a:rPr kumimoji="1" lang="zh-CN" altLang="en-US" sz="2200" dirty="0">
                <a:latin typeface="+mn-ea"/>
                <a:ea typeface="+mn-ea"/>
              </a:rPr>
              <a:t>推测解码：</a:t>
            </a:r>
            <a:endParaRPr kumimoji="1" lang="en-US" altLang="zh-CN" sz="2200" dirty="0">
              <a:latin typeface="+mn-ea"/>
              <a:ea typeface="+mn-ea"/>
            </a:endParaRPr>
          </a:p>
          <a:p>
            <a:r>
              <a:rPr kumimoji="1" lang="zh-CN" altLang="en-US" sz="2200" dirty="0">
                <a:latin typeface="+mn-ea"/>
                <a:ea typeface="+mn-ea"/>
              </a:rPr>
              <a:t>      第一步先使用小模型生成 </a:t>
            </a:r>
            <a:r>
              <a:rPr kumimoji="1" lang="en-US" altLang="zh-CN" sz="2200" dirty="0">
                <a:latin typeface="+mn-ea"/>
                <a:ea typeface="+mn-ea"/>
              </a:rPr>
              <a:t>3 </a:t>
            </a:r>
            <a:r>
              <a:rPr kumimoji="1" lang="zh-CN" altLang="en-US" sz="2200" dirty="0">
                <a:latin typeface="+mn-ea"/>
                <a:ea typeface="+mn-ea"/>
              </a:rPr>
              <a:t>个单词，假设结果为“忘记他”，然后使用大模型进行验证，由于前两个词正确第三个词错误，则同时将其修正为“忘记的”</a:t>
            </a:r>
            <a:endParaRPr kumimoji="1" lang="en-US" altLang="zh-CN" sz="2200" dirty="0">
              <a:latin typeface="+mn-ea"/>
              <a:ea typeface="+mn-ea"/>
            </a:endParaRPr>
          </a:p>
          <a:p>
            <a:r>
              <a:rPr kumimoji="1" lang="zh-CN" altLang="en-US" sz="2200" dirty="0">
                <a:latin typeface="+mn-ea"/>
                <a:ea typeface="+mn-ea"/>
              </a:rPr>
              <a:t>      第二步，再使用小模型生成 </a:t>
            </a:r>
            <a:r>
              <a:rPr kumimoji="1" lang="en-US" altLang="zh-CN" sz="2200" dirty="0">
                <a:latin typeface="+mn-ea"/>
                <a:ea typeface="+mn-ea"/>
              </a:rPr>
              <a:t>3 </a:t>
            </a:r>
            <a:r>
              <a:rPr kumimoji="1" lang="zh-CN" altLang="en-US" sz="2200" dirty="0">
                <a:latin typeface="+mn-ea"/>
                <a:ea typeface="+mn-ea"/>
              </a:rPr>
              <a:t>个单词，假设结果为“日子是”，大模型验证第一个词便发现错误，同时将其修正为“他”</a:t>
            </a:r>
            <a:endParaRPr kumimoji="1" lang="en-US" altLang="zh-CN" sz="2200" dirty="0">
              <a:latin typeface="+mn-ea"/>
              <a:ea typeface="+mn-ea"/>
            </a:endParaRPr>
          </a:p>
          <a:p>
            <a:r>
              <a:rPr kumimoji="1" lang="zh-CN" altLang="en-US" sz="2200" dirty="0">
                <a:latin typeface="+mn-ea"/>
                <a:ea typeface="+mn-ea"/>
              </a:rPr>
              <a:t>      第三步，小模型生成“的背影”，大模型验证均正确，生成结束。</a:t>
            </a:r>
            <a:endParaRPr kumimoji="1" lang="en-US" altLang="zh-CN" sz="2200" dirty="0">
              <a:latin typeface="+mn-ea"/>
              <a:ea typeface="+mn-ea"/>
            </a:endParaRPr>
          </a:p>
          <a:p>
            <a:endParaRPr kumimoji="1" lang="en-US" altLang="zh-CN" sz="2200" dirty="0">
              <a:latin typeface="+mn-ea"/>
              <a:ea typeface="+mn-ea"/>
            </a:endParaRPr>
          </a:p>
          <a:p>
            <a:r>
              <a:rPr kumimoji="1" lang="zh-CN" altLang="en-US" sz="2200" dirty="0">
                <a:latin typeface="+mn-ea"/>
                <a:ea typeface="+mn-ea"/>
              </a:rPr>
              <a:t>在上述生成过程，小模型共计生成了 </a:t>
            </a:r>
            <a:r>
              <a:rPr kumimoji="1" lang="en-US" altLang="zh-CN" sz="2200" dirty="0">
                <a:latin typeface="+mn-ea"/>
                <a:ea typeface="+mn-ea"/>
              </a:rPr>
              <a:t>9 </a:t>
            </a:r>
            <a:r>
              <a:rPr kumimoji="1" lang="zh-CN" altLang="en-US" sz="2200" dirty="0">
                <a:latin typeface="+mn-ea"/>
                <a:ea typeface="+mn-ea"/>
              </a:rPr>
              <a:t>次，大模型验证了 </a:t>
            </a:r>
            <a:r>
              <a:rPr kumimoji="1" lang="en-US" altLang="zh-CN" sz="2200" dirty="0">
                <a:latin typeface="+mn-ea"/>
                <a:ea typeface="+mn-ea"/>
              </a:rPr>
              <a:t>3 </a:t>
            </a:r>
            <a:r>
              <a:rPr kumimoji="1" lang="zh-CN" altLang="en-US" sz="2200" dirty="0">
                <a:latin typeface="+mn-ea"/>
                <a:ea typeface="+mn-ea"/>
              </a:rPr>
              <a:t>次（验证同时可以修正错误），相较于大模型的 </a:t>
            </a:r>
            <a:r>
              <a:rPr kumimoji="1" lang="en-US" altLang="zh-CN" sz="2200" dirty="0">
                <a:latin typeface="+mn-ea"/>
                <a:ea typeface="+mn-ea"/>
              </a:rPr>
              <a:t>8 </a:t>
            </a:r>
            <a:r>
              <a:rPr kumimoji="1" lang="zh-CN" altLang="en-US" sz="2200" dirty="0">
                <a:latin typeface="+mn-ea"/>
                <a:ea typeface="+mn-ea"/>
              </a:rPr>
              <a:t>次生成过程可以有一定的效率提升。</a:t>
            </a:r>
          </a:p>
        </p:txBody>
      </p:sp>
      <p:sp>
        <p:nvSpPr>
          <p:cNvPr id="5" name="文本框 4">
            <a:extLst>
              <a:ext uri="{FF2B5EF4-FFF2-40B4-BE49-F238E27FC236}">
                <a16:creationId xmlns:a16="http://schemas.microsoft.com/office/drawing/2014/main" id="{17FA36E2-0379-8C36-51A8-9D1BFF05AFD1}"/>
              </a:ext>
            </a:extLst>
          </p:cNvPr>
          <p:cNvSpPr txBox="1"/>
          <p:nvPr/>
        </p:nvSpPr>
        <p:spPr>
          <a:xfrm>
            <a:off x="3226509" y="1430658"/>
            <a:ext cx="5416868" cy="461665"/>
          </a:xfrm>
          <a:prstGeom prst="rect">
            <a:avLst/>
          </a:prstGeom>
          <a:noFill/>
        </p:spPr>
        <p:txBody>
          <a:bodyPr wrap="none" rtlCol="0">
            <a:spAutoFit/>
          </a:bodyPr>
          <a:lstStyle/>
          <a:p>
            <a:r>
              <a:rPr kumimoji="1" lang="zh-CN" altLang="en-US" sz="2400" dirty="0">
                <a:latin typeface="+mn-ea"/>
                <a:ea typeface="+mn-ea"/>
              </a:rPr>
              <a:t>我与父亲不相见已二年余了，我最不能</a:t>
            </a:r>
          </a:p>
        </p:txBody>
      </p:sp>
      <p:sp>
        <p:nvSpPr>
          <p:cNvPr id="7" name="文本框 6">
            <a:extLst>
              <a:ext uri="{FF2B5EF4-FFF2-40B4-BE49-F238E27FC236}">
                <a16:creationId xmlns:a16="http://schemas.microsoft.com/office/drawing/2014/main" id="{56513BEE-8E3D-DFE5-EE91-C7CD83FE7B24}"/>
              </a:ext>
            </a:extLst>
          </p:cNvPr>
          <p:cNvSpPr txBox="1"/>
          <p:nvPr/>
        </p:nvSpPr>
        <p:spPr>
          <a:xfrm>
            <a:off x="2388309" y="1430658"/>
            <a:ext cx="1120820" cy="461665"/>
          </a:xfrm>
          <a:prstGeom prst="rect">
            <a:avLst/>
          </a:prstGeom>
          <a:noFill/>
        </p:spPr>
        <p:txBody>
          <a:bodyPr wrap="none" rtlCol="0">
            <a:spAutoFit/>
          </a:bodyPr>
          <a:lstStyle/>
          <a:p>
            <a:r>
              <a:rPr kumimoji="1" lang="zh-CN" altLang="en-US" sz="2400" b="1" dirty="0">
                <a:solidFill>
                  <a:srgbClr val="FF0000"/>
                </a:solidFill>
                <a:latin typeface="+mn-ea"/>
                <a:ea typeface="+mn-ea"/>
              </a:rPr>
              <a:t>输入</a:t>
            </a:r>
            <a:r>
              <a:rPr kumimoji="1" lang="zh-CN" altLang="en-US" sz="2400" dirty="0">
                <a:solidFill>
                  <a:srgbClr val="FF0000"/>
                </a:solidFill>
                <a:latin typeface="+mn-ea"/>
                <a:ea typeface="+mn-ea"/>
              </a:rPr>
              <a:t>：</a:t>
            </a:r>
          </a:p>
        </p:txBody>
      </p:sp>
      <p:sp>
        <p:nvSpPr>
          <p:cNvPr id="8" name="文本框 7">
            <a:extLst>
              <a:ext uri="{FF2B5EF4-FFF2-40B4-BE49-F238E27FC236}">
                <a16:creationId xmlns:a16="http://schemas.microsoft.com/office/drawing/2014/main" id="{92FDF50C-1B99-3AB9-C1DB-2F94C6768DEC}"/>
              </a:ext>
            </a:extLst>
          </p:cNvPr>
          <p:cNvSpPr txBox="1"/>
          <p:nvPr/>
        </p:nvSpPr>
        <p:spPr>
          <a:xfrm>
            <a:off x="2388308" y="1944948"/>
            <a:ext cx="1120820" cy="461665"/>
          </a:xfrm>
          <a:prstGeom prst="rect">
            <a:avLst/>
          </a:prstGeom>
          <a:noFill/>
        </p:spPr>
        <p:txBody>
          <a:bodyPr wrap="none" rtlCol="0">
            <a:spAutoFit/>
          </a:bodyPr>
          <a:lstStyle/>
          <a:p>
            <a:r>
              <a:rPr kumimoji="1" lang="zh-CN" altLang="en-US" sz="2400" b="1" dirty="0">
                <a:solidFill>
                  <a:srgbClr val="FF0000"/>
                </a:solidFill>
                <a:latin typeface="+mn-ea"/>
                <a:ea typeface="+mn-ea"/>
              </a:rPr>
              <a:t>输出</a:t>
            </a:r>
            <a:r>
              <a:rPr kumimoji="1" lang="zh-CN" altLang="en-US" sz="2400" dirty="0">
                <a:solidFill>
                  <a:srgbClr val="FF0000"/>
                </a:solidFill>
                <a:latin typeface="+mn-ea"/>
                <a:ea typeface="+mn-ea"/>
              </a:rPr>
              <a:t>：</a:t>
            </a:r>
          </a:p>
        </p:txBody>
      </p:sp>
      <p:sp>
        <p:nvSpPr>
          <p:cNvPr id="9" name="文本框 8">
            <a:extLst>
              <a:ext uri="{FF2B5EF4-FFF2-40B4-BE49-F238E27FC236}">
                <a16:creationId xmlns:a16="http://schemas.microsoft.com/office/drawing/2014/main" id="{C27ED4D4-ADF2-BF36-CD30-A30F1B699CDD}"/>
              </a:ext>
            </a:extLst>
          </p:cNvPr>
          <p:cNvSpPr txBox="1"/>
          <p:nvPr/>
        </p:nvSpPr>
        <p:spPr>
          <a:xfrm>
            <a:off x="3231271" y="1959434"/>
            <a:ext cx="4593430" cy="461665"/>
          </a:xfrm>
          <a:prstGeom prst="rect">
            <a:avLst/>
          </a:prstGeom>
          <a:noFill/>
        </p:spPr>
        <p:txBody>
          <a:bodyPr wrap="square">
            <a:spAutoFit/>
          </a:bodyPr>
          <a:lstStyle/>
          <a:p>
            <a:r>
              <a:rPr kumimoji="1" lang="zh-CN" altLang="en-US" sz="2400" dirty="0">
                <a:latin typeface="+mn-ea"/>
                <a:ea typeface="+mn-ea"/>
              </a:rPr>
              <a:t>忘记的是他的背影</a:t>
            </a:r>
          </a:p>
        </p:txBody>
      </p:sp>
    </p:spTree>
    <p:extLst>
      <p:ext uri="{BB962C8B-B14F-4D97-AF65-F5344CB8AC3E}">
        <p14:creationId xmlns:p14="http://schemas.microsoft.com/office/powerpoint/2010/main" val="3568803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9230-E124-FB6A-C06F-28B7639F0A94}"/>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02C7B45C-1D0C-8676-046D-892E763FE720}"/>
              </a:ext>
            </a:extLst>
          </p:cNvPr>
          <p:cNvSpPr>
            <a:spLocks noGrp="1"/>
          </p:cNvSpPr>
          <p:nvPr>
            <p:ph type="title"/>
          </p:nvPr>
        </p:nvSpPr>
        <p:spPr/>
        <p:txBody>
          <a:bodyPr/>
          <a:lstStyle/>
          <a:p>
            <a:r>
              <a:rPr kumimoji="1" lang="zh-CN" altLang="en-US" dirty="0">
                <a:latin typeface="+mj-ea"/>
              </a:rPr>
              <a:t>﻿解码加速算法﻿：﻿早退机制</a:t>
            </a:r>
            <a:endParaRPr lang="zh-CN" altLang="en-US" dirty="0"/>
          </a:p>
        </p:txBody>
      </p:sp>
      <p:pic>
        <p:nvPicPr>
          <p:cNvPr id="2" name="图片 1">
            <a:extLst>
              <a:ext uri="{FF2B5EF4-FFF2-40B4-BE49-F238E27FC236}">
                <a16:creationId xmlns:a16="http://schemas.microsoft.com/office/drawing/2014/main" id="{2A8D52D6-1133-F9FB-5D15-BDF72510537B}"/>
              </a:ext>
            </a:extLst>
          </p:cNvPr>
          <p:cNvPicPr>
            <a:picLocks noChangeAspect="1"/>
          </p:cNvPicPr>
          <p:nvPr/>
        </p:nvPicPr>
        <p:blipFill>
          <a:blip r:embed="rId3"/>
          <a:stretch>
            <a:fillRect/>
          </a:stretch>
        </p:blipFill>
        <p:spPr>
          <a:xfrm>
            <a:off x="3605879" y="1209873"/>
            <a:ext cx="4980241" cy="5264150"/>
          </a:xfrm>
          <a:prstGeom prst="rect">
            <a:avLst/>
          </a:prstGeom>
        </p:spPr>
      </p:pic>
      <p:sp>
        <p:nvSpPr>
          <p:cNvPr id="3" name="文本框 2">
            <a:extLst>
              <a:ext uri="{FF2B5EF4-FFF2-40B4-BE49-F238E27FC236}">
                <a16:creationId xmlns:a16="http://schemas.microsoft.com/office/drawing/2014/main" id="{33F796A2-3769-D102-077B-DC0197CE4259}"/>
              </a:ext>
            </a:extLst>
          </p:cNvPr>
          <p:cNvSpPr txBox="1"/>
          <p:nvPr/>
        </p:nvSpPr>
        <p:spPr>
          <a:xfrm>
            <a:off x="28575" y="6474023"/>
            <a:ext cx="9115425" cy="307777"/>
          </a:xfrm>
          <a:prstGeom prst="rect">
            <a:avLst/>
          </a:prstGeom>
          <a:noFill/>
        </p:spPr>
        <p:txBody>
          <a:bodyPr wrap="square">
            <a:spAutoFit/>
          </a:bodyPr>
          <a:lstStyle/>
          <a:p>
            <a:r>
              <a:rPr lang="en" altLang="zh-CN" sz="1400" dirty="0"/>
              <a:t>BERT Loses Patience: Fast and Robust Inference with Early Exit. </a:t>
            </a:r>
          </a:p>
        </p:txBody>
      </p:sp>
    </p:spTree>
    <p:extLst>
      <p:ext uri="{BB962C8B-B14F-4D97-AF65-F5344CB8AC3E}">
        <p14:creationId xmlns:p14="http://schemas.microsoft.com/office/powerpoint/2010/main" val="1157043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C1D6B-769C-906C-8FC0-C9167F8A365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BBA033C-A3B7-4B9F-B3C3-E3740418601C}"/>
              </a:ext>
            </a:extLst>
          </p:cNvPr>
          <p:cNvSpPr>
            <a:spLocks noGrp="1"/>
          </p:cNvSpPr>
          <p:nvPr>
            <p:ph type="title"/>
          </p:nvPr>
        </p:nvSpPr>
        <p:spPr/>
        <p:txBody>
          <a:bodyPr/>
          <a:lstStyle/>
          <a:p>
            <a:r>
              <a:rPr kumimoji="1" lang="zh-CN" altLang="en-US" dirty="0"/>
              <a:t>大模型训练三阶段</a:t>
            </a:r>
            <a:endParaRPr lang="zh-CN" altLang="en-US" dirty="0">
              <a:latin typeface="DengXian" charset="-122"/>
              <a:ea typeface="DengXian" charset="-122"/>
            </a:endParaRPr>
          </a:p>
        </p:txBody>
      </p:sp>
      <p:pic>
        <p:nvPicPr>
          <p:cNvPr id="3" name="內容版面配置區 4" descr="一張含有 體育, 人員, 服裝, 天空 的圖片&#10;&#10;自動產生的描述">
            <a:extLst>
              <a:ext uri="{FF2B5EF4-FFF2-40B4-BE49-F238E27FC236}">
                <a16:creationId xmlns:a16="http://schemas.microsoft.com/office/drawing/2014/main" id="{5F1FF571-17E7-B0F3-2015-8E7A20294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096" y="1279858"/>
            <a:ext cx="3600000" cy="3600000"/>
          </a:xfrm>
          <a:prstGeom prst="rect">
            <a:avLst/>
          </a:prstGeom>
        </p:spPr>
      </p:pic>
      <p:pic>
        <p:nvPicPr>
          <p:cNvPr id="4" name="圖片 6" descr="一張含有 人員, 服裝, 戶外, 天空 的圖片&#10;&#10;自動產生的描述">
            <a:extLst>
              <a:ext uri="{FF2B5EF4-FFF2-40B4-BE49-F238E27FC236}">
                <a16:creationId xmlns:a16="http://schemas.microsoft.com/office/drawing/2014/main" id="{4B4777EE-CB12-F8FA-3CDF-E4C07C11F6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196" y="1279858"/>
            <a:ext cx="3600000" cy="3600000"/>
          </a:xfrm>
          <a:prstGeom prst="rect">
            <a:avLst/>
          </a:prstGeom>
        </p:spPr>
      </p:pic>
      <p:pic>
        <p:nvPicPr>
          <p:cNvPr id="5" name="圖片 3" descr="一張含有 雲, 登山, 油畫, 天空 的圖片&#10;&#10;自動產生的描述">
            <a:extLst>
              <a:ext uri="{FF2B5EF4-FFF2-40B4-BE49-F238E27FC236}">
                <a16:creationId xmlns:a16="http://schemas.microsoft.com/office/drawing/2014/main" id="{25584BCD-2B39-6F56-E495-C48AFDEFAB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101" y="1279858"/>
            <a:ext cx="3600000" cy="3600000"/>
          </a:xfrm>
          <a:prstGeom prst="rect">
            <a:avLst/>
          </a:prstGeom>
        </p:spPr>
      </p:pic>
      <p:sp>
        <p:nvSpPr>
          <p:cNvPr id="6" name="文字方塊 8">
            <a:extLst>
              <a:ext uri="{FF2B5EF4-FFF2-40B4-BE49-F238E27FC236}">
                <a16:creationId xmlns:a16="http://schemas.microsoft.com/office/drawing/2014/main" id="{052A81CC-6A60-36B7-3383-1522AFA462A4}"/>
              </a:ext>
            </a:extLst>
          </p:cNvPr>
          <p:cNvSpPr txBox="1"/>
          <p:nvPr/>
        </p:nvSpPr>
        <p:spPr>
          <a:xfrm>
            <a:off x="812056" y="4879858"/>
            <a:ext cx="28448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第一階段</a:t>
            </a:r>
          </a:p>
        </p:txBody>
      </p:sp>
      <p:sp>
        <p:nvSpPr>
          <p:cNvPr id="7" name="文字方塊 9">
            <a:extLst>
              <a:ext uri="{FF2B5EF4-FFF2-40B4-BE49-F238E27FC236}">
                <a16:creationId xmlns:a16="http://schemas.microsoft.com/office/drawing/2014/main" id="{85414C34-15DF-6FD4-B220-1904D2583C9C}"/>
              </a:ext>
            </a:extLst>
          </p:cNvPr>
          <p:cNvSpPr txBox="1"/>
          <p:nvPr/>
        </p:nvSpPr>
        <p:spPr>
          <a:xfrm>
            <a:off x="4584788" y="4879858"/>
            <a:ext cx="28448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第二階段</a:t>
            </a:r>
          </a:p>
        </p:txBody>
      </p:sp>
      <p:sp>
        <p:nvSpPr>
          <p:cNvPr id="10" name="文字方塊 10">
            <a:extLst>
              <a:ext uri="{FF2B5EF4-FFF2-40B4-BE49-F238E27FC236}">
                <a16:creationId xmlns:a16="http://schemas.microsoft.com/office/drawing/2014/main" id="{32DD10B6-7F4B-E875-0374-A1C9EDF6E5EF}"/>
              </a:ext>
            </a:extLst>
          </p:cNvPr>
          <p:cNvSpPr txBox="1"/>
          <p:nvPr/>
        </p:nvSpPr>
        <p:spPr>
          <a:xfrm>
            <a:off x="8357520" y="4876044"/>
            <a:ext cx="28448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第三階段</a:t>
            </a:r>
          </a:p>
        </p:txBody>
      </p:sp>
      <p:sp>
        <p:nvSpPr>
          <p:cNvPr id="11" name="文字方塊 5">
            <a:extLst>
              <a:ext uri="{FF2B5EF4-FFF2-40B4-BE49-F238E27FC236}">
                <a16:creationId xmlns:a16="http://schemas.microsoft.com/office/drawing/2014/main" id="{C680A4CD-78D2-5136-B82B-9564321C6595}"/>
              </a:ext>
            </a:extLst>
          </p:cNvPr>
          <p:cNvSpPr txBox="1"/>
          <p:nvPr/>
        </p:nvSpPr>
        <p:spPr>
          <a:xfrm>
            <a:off x="117789" y="5423727"/>
            <a:ext cx="41084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自我学习</a:t>
            </a:r>
            <a:r>
              <a:rPr kumimoji="0" lang="zh-CN"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，积累实力</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7">
            <a:extLst>
              <a:ext uri="{FF2B5EF4-FFF2-40B4-BE49-F238E27FC236}">
                <a16:creationId xmlns:a16="http://schemas.microsoft.com/office/drawing/2014/main" id="{54EC9820-2B16-003E-C90F-A9F8F83051BD}"/>
              </a:ext>
            </a:extLst>
          </p:cNvPr>
          <p:cNvSpPr txBox="1"/>
          <p:nvPr/>
        </p:nvSpPr>
        <p:spPr>
          <a:xfrm>
            <a:off x="3986850" y="5423727"/>
            <a:ext cx="41084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名师指点，发挥潜力</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1">
            <a:extLst>
              <a:ext uri="{FF2B5EF4-FFF2-40B4-BE49-F238E27FC236}">
                <a16:creationId xmlns:a16="http://schemas.microsoft.com/office/drawing/2014/main" id="{07DBA70F-F039-49B9-2B60-1D6AD9BC3560}"/>
              </a:ext>
            </a:extLst>
          </p:cNvPr>
          <p:cNvSpPr txBox="1"/>
          <p:nvPr/>
        </p:nvSpPr>
        <p:spPr>
          <a:xfrm>
            <a:off x="7759582" y="5419011"/>
            <a:ext cx="41084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参与实战</a:t>
            </a:r>
            <a:r>
              <a:rPr kumimoji="0" lang="zh-CN"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，打磨技巧</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圓角 2">
            <a:extLst>
              <a:ext uri="{FF2B5EF4-FFF2-40B4-BE49-F238E27FC236}">
                <a16:creationId xmlns:a16="http://schemas.microsoft.com/office/drawing/2014/main" id="{3A558428-B241-92F7-11E8-E45F11417297}"/>
              </a:ext>
            </a:extLst>
          </p:cNvPr>
          <p:cNvSpPr/>
          <p:nvPr/>
        </p:nvSpPr>
        <p:spPr>
          <a:xfrm>
            <a:off x="7976552" y="1017784"/>
            <a:ext cx="3741505" cy="4922745"/>
          </a:xfrm>
          <a:prstGeom prst="roundRect">
            <a:avLst>
              <a:gd name="adj" fmla="val 7619"/>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5" name="文字方塊 12">
            <a:extLst>
              <a:ext uri="{FF2B5EF4-FFF2-40B4-BE49-F238E27FC236}">
                <a16:creationId xmlns:a16="http://schemas.microsoft.com/office/drawing/2014/main" id="{ABC12429-A08C-297F-CD0F-A74072A8E4CB}"/>
              </a:ext>
            </a:extLst>
          </p:cNvPr>
          <p:cNvSpPr txBox="1"/>
          <p:nvPr/>
        </p:nvSpPr>
        <p:spPr>
          <a:xfrm>
            <a:off x="491002" y="6187294"/>
            <a:ext cx="112099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b="1" i="0" dirty="0">
                <a:effectLst/>
                <a:latin typeface="arial" panose="020B0604020202020204" pitchFamily="34" charset="0"/>
              </a:rPr>
              <a:t>Reinforcement Learning from Human Feedback (RLHF)</a:t>
            </a:r>
            <a:endParaRPr lang="zh-TW" altLang="en-US" sz="32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17419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C9415-62B5-08FA-537D-BAC2F06AAC04}"/>
            </a:ext>
          </a:extLst>
        </p:cNvPr>
        <p:cNvGrpSpPr/>
        <p:nvPr/>
      </p:nvGrpSpPr>
      <p:grpSpPr>
        <a:xfrm>
          <a:off x="0" y="0"/>
          <a:ext cx="0" cy="0"/>
          <a:chOff x="0" y="0"/>
          <a:chExt cx="0" cy="0"/>
        </a:xfrm>
      </p:grpSpPr>
      <p:sp>
        <p:nvSpPr>
          <p:cNvPr id="16" name="文字方塊 4">
            <a:extLst>
              <a:ext uri="{FF2B5EF4-FFF2-40B4-BE49-F238E27FC236}">
                <a16:creationId xmlns:a16="http://schemas.microsoft.com/office/drawing/2014/main" id="{8B7BD508-6CA5-C1AA-C3D7-E07A0DD51E44}"/>
              </a:ext>
            </a:extLst>
          </p:cNvPr>
          <p:cNvSpPr txBox="1"/>
          <p:nvPr/>
        </p:nvSpPr>
        <p:spPr>
          <a:xfrm>
            <a:off x="752479" y="1406071"/>
            <a:ext cx="2776451"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第一階段</a:t>
            </a:r>
          </a:p>
        </p:txBody>
      </p:sp>
      <p:sp>
        <p:nvSpPr>
          <p:cNvPr id="17" name="文字方塊 8">
            <a:extLst>
              <a:ext uri="{FF2B5EF4-FFF2-40B4-BE49-F238E27FC236}">
                <a16:creationId xmlns:a16="http://schemas.microsoft.com/office/drawing/2014/main" id="{C5F79077-5136-CF3D-6034-9A4F57942618}"/>
              </a:ext>
            </a:extLst>
          </p:cNvPr>
          <p:cNvSpPr txBox="1"/>
          <p:nvPr/>
        </p:nvSpPr>
        <p:spPr>
          <a:xfrm>
            <a:off x="735608" y="3233348"/>
            <a:ext cx="2776451"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第二階段</a:t>
            </a:r>
          </a:p>
        </p:txBody>
      </p:sp>
      <p:sp>
        <p:nvSpPr>
          <p:cNvPr id="18" name="文字方塊 9">
            <a:extLst>
              <a:ext uri="{FF2B5EF4-FFF2-40B4-BE49-F238E27FC236}">
                <a16:creationId xmlns:a16="http://schemas.microsoft.com/office/drawing/2014/main" id="{3C1C9369-2B88-D168-6FF6-BE7C5DB47161}"/>
              </a:ext>
            </a:extLst>
          </p:cNvPr>
          <p:cNvSpPr txBox="1"/>
          <p:nvPr/>
        </p:nvSpPr>
        <p:spPr>
          <a:xfrm>
            <a:off x="5387727" y="1616046"/>
            <a:ext cx="30517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u="sng" dirty="0">
                <a:solidFill>
                  <a:prstClr val="black"/>
                </a:solidFill>
                <a:latin typeface="微軟正黑體" panose="020B0604030504040204" pitchFamily="34" charset="-120"/>
                <a:ea typeface="微軟正黑體" panose="020B0604030504040204" pitchFamily="34" charset="-120"/>
              </a:rPr>
              <a:t>輸入</a:t>
            </a:r>
            <a:r>
              <a:rPr lang="zh-TW" altLang="en-US" sz="2400" dirty="0">
                <a:solidFill>
                  <a:prstClr val="black"/>
                </a:solidFill>
                <a:latin typeface="微軟正黑體" panose="020B0604030504040204" pitchFamily="34" charset="-120"/>
                <a:ea typeface="微軟正黑體" panose="020B0604030504040204" pitchFamily="34" charset="-120"/>
              </a:rPr>
              <a:t>：人工智</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9" name="文字方塊 10">
            <a:extLst>
              <a:ext uri="{FF2B5EF4-FFF2-40B4-BE49-F238E27FC236}">
                <a16:creationId xmlns:a16="http://schemas.microsoft.com/office/drawing/2014/main" id="{BDB4ADC3-1DB6-9F35-45D0-0D161CCBD1E0}"/>
              </a:ext>
            </a:extLst>
          </p:cNvPr>
          <p:cNvSpPr txBox="1"/>
          <p:nvPr/>
        </p:nvSpPr>
        <p:spPr>
          <a:xfrm>
            <a:off x="7811843" y="1616046"/>
            <a:ext cx="16819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u="sng" dirty="0">
                <a:solidFill>
                  <a:prstClr val="black"/>
                </a:solidFill>
                <a:latin typeface="微軟正黑體" panose="020B0604030504040204" pitchFamily="34" charset="-120"/>
                <a:ea typeface="微軟正黑體" panose="020B0604030504040204" pitchFamily="34" charset="-120"/>
              </a:rPr>
              <a:t>輸出</a:t>
            </a:r>
            <a:r>
              <a:rPr lang="zh-TW" altLang="en-US" sz="2400" dirty="0">
                <a:solidFill>
                  <a:prstClr val="black"/>
                </a:solidFill>
                <a:latin typeface="微軟正黑體" panose="020B0604030504040204" pitchFamily="34" charset="-120"/>
                <a:ea typeface="微軟正黑體" panose="020B0604030504040204" pitchFamily="34" charset="-120"/>
              </a:rPr>
              <a:t>：慧</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20" name="文字方塊 11">
            <a:extLst>
              <a:ext uri="{FF2B5EF4-FFF2-40B4-BE49-F238E27FC236}">
                <a16:creationId xmlns:a16="http://schemas.microsoft.com/office/drawing/2014/main" id="{8668F91E-CABF-FC60-3F76-A7AD61107300}"/>
              </a:ext>
            </a:extLst>
          </p:cNvPr>
          <p:cNvSpPr txBox="1"/>
          <p:nvPr/>
        </p:nvSpPr>
        <p:spPr>
          <a:xfrm>
            <a:off x="8439456" y="469032"/>
            <a:ext cx="1831095" cy="523220"/>
          </a:xfrm>
          <a:prstGeom prst="rect">
            <a:avLst/>
          </a:prstGeom>
          <a:noFill/>
        </p:spPr>
        <p:txBody>
          <a:bodyPr wrap="square" rtlCol="0">
            <a:spAutoFit/>
          </a:bodyPr>
          <a:lstStyle/>
          <a:p>
            <a:pPr algn="ctr"/>
            <a:r>
              <a:rPr lang="zh-TW" altLang="en-US" sz="2800" b="1" u="sng" dirty="0">
                <a:latin typeface="微軟正黑體" panose="020B0604030504040204" pitchFamily="34" charset="-120"/>
                <a:ea typeface="微軟正黑體" panose="020B0604030504040204" pitchFamily="34" charset="-120"/>
              </a:rPr>
              <a:t>训练数据</a:t>
            </a:r>
          </a:p>
        </p:txBody>
      </p:sp>
      <p:sp>
        <p:nvSpPr>
          <p:cNvPr id="21" name="矩形: 圓角 12">
            <a:extLst>
              <a:ext uri="{FF2B5EF4-FFF2-40B4-BE49-F238E27FC236}">
                <a16:creationId xmlns:a16="http://schemas.microsoft.com/office/drawing/2014/main" id="{EB89C4D4-81C9-3FF1-61F2-0504F1A42401}"/>
              </a:ext>
            </a:extLst>
          </p:cNvPr>
          <p:cNvSpPr/>
          <p:nvPr/>
        </p:nvSpPr>
        <p:spPr>
          <a:xfrm>
            <a:off x="5184543" y="1494877"/>
            <a:ext cx="4309243" cy="665960"/>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圓角 16">
            <a:extLst>
              <a:ext uri="{FF2B5EF4-FFF2-40B4-BE49-F238E27FC236}">
                <a16:creationId xmlns:a16="http://schemas.microsoft.com/office/drawing/2014/main" id="{5577D0BF-8EF6-81C6-25C9-44DCF34DA581}"/>
              </a:ext>
            </a:extLst>
          </p:cNvPr>
          <p:cNvSpPr/>
          <p:nvPr/>
        </p:nvSpPr>
        <p:spPr>
          <a:xfrm>
            <a:off x="5152429" y="3487593"/>
            <a:ext cx="6454837" cy="665960"/>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19">
            <a:extLst>
              <a:ext uri="{FF2B5EF4-FFF2-40B4-BE49-F238E27FC236}">
                <a16:creationId xmlns:a16="http://schemas.microsoft.com/office/drawing/2014/main" id="{209DD784-1323-4F81-51D0-CD4A5984D343}"/>
              </a:ext>
            </a:extLst>
          </p:cNvPr>
          <p:cNvGrpSpPr/>
          <p:nvPr/>
        </p:nvGrpSpPr>
        <p:grpSpPr>
          <a:xfrm>
            <a:off x="5361155" y="3593661"/>
            <a:ext cx="8458200" cy="478291"/>
            <a:chOff x="5581650" y="4389300"/>
            <a:chExt cx="8458200" cy="478291"/>
          </a:xfrm>
        </p:grpSpPr>
        <p:sp>
          <p:nvSpPr>
            <p:cNvPr id="24" name="文字方塊 17">
              <a:extLst>
                <a:ext uri="{FF2B5EF4-FFF2-40B4-BE49-F238E27FC236}">
                  <a16:creationId xmlns:a16="http://schemas.microsoft.com/office/drawing/2014/main" id="{947277D6-8DF5-D497-0CD6-ED61C7452BC7}"/>
                </a:ext>
              </a:extLst>
            </p:cNvPr>
            <p:cNvSpPr txBox="1"/>
            <p:nvPr/>
          </p:nvSpPr>
          <p:spPr>
            <a:xfrm>
              <a:off x="5581650" y="4405926"/>
              <a:ext cx="8458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u="sng" dirty="0">
                  <a:solidFill>
                    <a:prstClr val="black"/>
                  </a:solidFill>
                  <a:latin typeface="微軟正黑體" panose="020B0604030504040204" pitchFamily="34" charset="-120"/>
                  <a:ea typeface="微軟正黑體" panose="020B0604030504040204" pitchFamily="34" charset="-120"/>
                </a:rPr>
                <a:t>輸入</a:t>
              </a:r>
              <a:r>
                <a:rPr lang="zh-TW" altLang="en-US" sz="2400" dirty="0">
                  <a:solidFill>
                    <a:prstClr val="black"/>
                  </a:solidFill>
                  <a:latin typeface="微軟正黑體" panose="020B0604030504040204" pitchFamily="34" charset="-120"/>
                  <a:ea typeface="微軟正黑體" panose="020B0604030504040204" pitchFamily="34" charset="-120"/>
                </a:rPr>
                <a:t>：</a:t>
              </a:r>
              <a:r>
                <a:rPr lang="en-US" altLang="zh-TW" sz="2400" dirty="0">
                  <a:solidFill>
                    <a:prstClr val="black"/>
                  </a:solidFill>
                  <a:latin typeface="微軟正黑體" panose="020B0604030504040204" pitchFamily="34" charset="-120"/>
                  <a:ea typeface="微軟正黑體" panose="020B0604030504040204" pitchFamily="34" charset="-120"/>
                </a:rPr>
                <a:t>”USER:</a:t>
              </a:r>
              <a:r>
                <a:rPr lang="zh-TW" altLang="en-US" sz="2400" dirty="0">
                  <a:latin typeface="微軟正黑體" panose="020B0604030504040204" pitchFamily="34" charset="-120"/>
                  <a:ea typeface="微軟正黑體" panose="020B0604030504040204" pitchFamily="34" charset="-120"/>
                </a:rPr>
                <a:t>你是誰？ </a:t>
              </a:r>
              <a:r>
                <a:rPr lang="en-US" altLang="zh-TW" sz="2400" dirty="0">
                  <a:latin typeface="微軟正黑體" panose="020B0604030504040204" pitchFamily="34" charset="-120"/>
                  <a:ea typeface="微軟正黑體" panose="020B0604030504040204" pitchFamily="34" charset="-120"/>
                </a:rPr>
                <a:t>AI:</a:t>
              </a:r>
              <a:r>
                <a:rPr lang="zh-TW" altLang="en-US" sz="2400" dirty="0">
                  <a:latin typeface="微軟正黑體" panose="020B0604030504040204" pitchFamily="34" charset="-120"/>
                  <a:ea typeface="微軟正黑體" panose="020B0604030504040204" pitchFamily="34" charset="-120"/>
                </a:rPr>
                <a:t> </a:t>
              </a:r>
              <a:r>
                <a:rPr lang="en-US" altLang="zh-TW" sz="2400" dirty="0">
                  <a:solidFill>
                    <a:prstClr val="black"/>
                  </a:solidFill>
                  <a:latin typeface="微軟正黑體" panose="020B0604030504040204" pitchFamily="34" charset="-120"/>
                  <a:ea typeface="微軟正黑體" panose="020B0604030504040204" pitchFamily="34" charset="-120"/>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25" name="文字方塊 18">
              <a:extLst>
                <a:ext uri="{FF2B5EF4-FFF2-40B4-BE49-F238E27FC236}">
                  <a16:creationId xmlns:a16="http://schemas.microsoft.com/office/drawing/2014/main" id="{911D7619-3A2B-E851-3A79-D7DD1CB38546}"/>
                </a:ext>
              </a:extLst>
            </p:cNvPr>
            <p:cNvSpPr txBox="1"/>
            <p:nvPr/>
          </p:nvSpPr>
          <p:spPr>
            <a:xfrm>
              <a:off x="9810750" y="4389300"/>
              <a:ext cx="3048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u="sng" dirty="0">
                  <a:solidFill>
                    <a:prstClr val="black"/>
                  </a:solidFill>
                  <a:latin typeface="微軟正黑體" panose="020B0604030504040204" pitchFamily="34" charset="-120"/>
                  <a:ea typeface="微軟正黑體" panose="020B0604030504040204" pitchFamily="34" charset="-120"/>
                </a:rPr>
                <a:t>輸出</a:t>
              </a:r>
              <a:r>
                <a:rPr lang="zh-TW" altLang="en-US" sz="2400" dirty="0">
                  <a:solidFill>
                    <a:prstClr val="black"/>
                  </a:solidFill>
                  <a:latin typeface="微軟正黑體" panose="020B0604030504040204" pitchFamily="34" charset="-120"/>
                  <a:ea typeface="微軟正黑體" panose="020B0604030504040204" pitchFamily="34" charset="-120"/>
                </a:rPr>
                <a:t>：</a:t>
              </a:r>
              <a:r>
                <a:rPr lang="en-US" altLang="zh-TW" sz="2400" dirty="0">
                  <a:solidFill>
                    <a:prstClr val="black"/>
                  </a:solidFill>
                  <a:latin typeface="微軟正黑體" panose="020B0604030504040204" pitchFamily="34" charset="-120"/>
                  <a:ea typeface="微軟正黑體" panose="020B0604030504040204" pitchFamily="34" charset="-120"/>
                </a:rPr>
                <a:t>”</a:t>
              </a:r>
              <a:r>
                <a:rPr lang="zh-TW" altLang="en-US" sz="2400" dirty="0">
                  <a:solidFill>
                    <a:prstClr val="black"/>
                  </a:solidFill>
                  <a:latin typeface="微軟正黑體" panose="020B0604030504040204" pitchFamily="34" charset="-120"/>
                  <a:ea typeface="微軟正黑體" panose="020B0604030504040204" pitchFamily="34" charset="-120"/>
                </a:rPr>
                <a:t>我</a:t>
              </a:r>
              <a:r>
                <a:rPr lang="en-US" altLang="zh-TW" sz="2400" dirty="0">
                  <a:solidFill>
                    <a:prstClr val="black"/>
                  </a:solidFill>
                  <a:latin typeface="微軟正黑體" panose="020B0604030504040204" pitchFamily="34" charset="-120"/>
                  <a:ea typeface="微軟正黑體" panose="020B0604030504040204" pitchFamily="34" charset="-120"/>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grpSp>
      <p:sp>
        <p:nvSpPr>
          <p:cNvPr id="26" name="文字方塊 20">
            <a:extLst>
              <a:ext uri="{FF2B5EF4-FFF2-40B4-BE49-F238E27FC236}">
                <a16:creationId xmlns:a16="http://schemas.microsoft.com/office/drawing/2014/main" id="{2E7D6167-1DC8-38E1-3C74-83B693777BB2}"/>
              </a:ext>
            </a:extLst>
          </p:cNvPr>
          <p:cNvSpPr txBox="1"/>
          <p:nvPr/>
        </p:nvSpPr>
        <p:spPr>
          <a:xfrm>
            <a:off x="752478" y="5641882"/>
            <a:ext cx="2776451"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第三階段</a:t>
            </a:r>
          </a:p>
        </p:txBody>
      </p:sp>
      <p:sp>
        <p:nvSpPr>
          <p:cNvPr id="27" name="文字方塊 21">
            <a:extLst>
              <a:ext uri="{FF2B5EF4-FFF2-40B4-BE49-F238E27FC236}">
                <a16:creationId xmlns:a16="http://schemas.microsoft.com/office/drawing/2014/main" id="{1FD99262-350D-3AAC-A9C0-50DE2C9373AD}"/>
              </a:ext>
            </a:extLst>
          </p:cNvPr>
          <p:cNvSpPr txBox="1"/>
          <p:nvPr/>
        </p:nvSpPr>
        <p:spPr>
          <a:xfrm>
            <a:off x="5413780" y="5615701"/>
            <a:ext cx="615696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輸入： </a:t>
            </a:r>
            <a:r>
              <a:rPr lang="en-US" altLang="zh-TW" sz="2400" dirty="0">
                <a:solidFill>
                  <a:prstClr val="black"/>
                </a:solidFill>
                <a:latin typeface="微軟正黑體" panose="020B0604030504040204" pitchFamily="34" charset="-120"/>
                <a:ea typeface="微軟正黑體" panose="020B0604030504040204" pitchFamily="34" charset="-120"/>
              </a:rPr>
              <a:t>USER:</a:t>
            </a:r>
            <a:r>
              <a:rPr lang="zh-TW" altLang="en-US" sz="2400" dirty="0">
                <a:solidFill>
                  <a:prstClr val="black"/>
                </a:solidFill>
                <a:latin typeface="微軟正黑體" panose="020B0604030504040204" pitchFamily="34" charset="-120"/>
                <a:ea typeface="微軟正黑體" panose="020B0604030504040204" pitchFamily="34" charset="-120"/>
              </a:rPr>
              <a:t> </a:t>
            </a:r>
            <a:r>
              <a:rPr lang="en-US" altLang="zh-TW" sz="2400" dirty="0">
                <a:solidFill>
                  <a:prstClr val="black"/>
                </a:solidFill>
                <a:latin typeface="微軟正黑體" panose="020B0604030504040204" pitchFamily="34" charset="-120"/>
                <a:ea typeface="微軟正黑體" panose="020B0604030504040204" pitchFamily="34" charset="-120"/>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台灣最高的山是那座？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p>
        </p:txBody>
      </p:sp>
      <p:sp>
        <p:nvSpPr>
          <p:cNvPr id="28" name="文字方塊 22">
            <a:extLst>
              <a:ext uri="{FF2B5EF4-FFF2-40B4-BE49-F238E27FC236}">
                <a16:creationId xmlns:a16="http://schemas.microsoft.com/office/drawing/2014/main" id="{CA986461-85E6-2690-D235-E56AB3A5C8FC}"/>
              </a:ext>
            </a:extLst>
          </p:cNvPr>
          <p:cNvSpPr txBox="1"/>
          <p:nvPr/>
        </p:nvSpPr>
        <p:spPr>
          <a:xfrm>
            <a:off x="6440195" y="6236298"/>
            <a:ext cx="16895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玉山</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9" name="文字方塊 23">
            <a:extLst>
              <a:ext uri="{FF2B5EF4-FFF2-40B4-BE49-F238E27FC236}">
                <a16:creationId xmlns:a16="http://schemas.microsoft.com/office/drawing/2014/main" id="{672A1855-E00E-7798-EF1E-7482E5C91FFD}"/>
              </a:ext>
            </a:extLst>
          </p:cNvPr>
          <p:cNvSpPr txBox="1"/>
          <p:nvPr/>
        </p:nvSpPr>
        <p:spPr>
          <a:xfrm>
            <a:off x="8129783" y="6237199"/>
            <a:ext cx="347748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誰來告訴我呀</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0" name="文字方塊 24">
            <a:extLst>
              <a:ext uri="{FF2B5EF4-FFF2-40B4-BE49-F238E27FC236}">
                <a16:creationId xmlns:a16="http://schemas.microsoft.com/office/drawing/2014/main" id="{A8AEB1FE-3BC6-0AF3-94F2-8CB03DD1234B}"/>
              </a:ext>
            </a:extLst>
          </p:cNvPr>
          <p:cNvSpPr txBox="1"/>
          <p:nvPr/>
        </p:nvSpPr>
        <p:spPr>
          <a:xfrm>
            <a:off x="5403871" y="6236298"/>
            <a:ext cx="10363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輸出：</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31" name="文字方塊 25">
            <a:extLst>
              <a:ext uri="{FF2B5EF4-FFF2-40B4-BE49-F238E27FC236}">
                <a16:creationId xmlns:a16="http://schemas.microsoft.com/office/drawing/2014/main" id="{F1DA7043-1FE0-B53F-4013-2F03E2946C0F}"/>
              </a:ext>
            </a:extLst>
          </p:cNvPr>
          <p:cNvSpPr txBox="1"/>
          <p:nvPr/>
        </p:nvSpPr>
        <p:spPr>
          <a:xfrm>
            <a:off x="7828899" y="6236298"/>
            <a:ext cx="16895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2" name="矩形: 圓角 26">
            <a:extLst>
              <a:ext uri="{FF2B5EF4-FFF2-40B4-BE49-F238E27FC236}">
                <a16:creationId xmlns:a16="http://schemas.microsoft.com/office/drawing/2014/main" id="{C69549E2-2BAF-3545-1569-BC8D88958A20}"/>
              </a:ext>
            </a:extLst>
          </p:cNvPr>
          <p:cNvSpPr/>
          <p:nvPr/>
        </p:nvSpPr>
        <p:spPr>
          <a:xfrm>
            <a:off x="5195144" y="5431300"/>
            <a:ext cx="6454837" cy="1415800"/>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27">
            <a:extLst>
              <a:ext uri="{FF2B5EF4-FFF2-40B4-BE49-F238E27FC236}">
                <a16:creationId xmlns:a16="http://schemas.microsoft.com/office/drawing/2014/main" id="{C644A9FA-203D-F988-DB8A-1BD339EB3661}"/>
              </a:ext>
            </a:extLst>
          </p:cNvPr>
          <p:cNvSpPr txBox="1"/>
          <p:nvPr/>
        </p:nvSpPr>
        <p:spPr>
          <a:xfrm>
            <a:off x="752478" y="1746844"/>
            <a:ext cx="1572495" cy="523220"/>
          </a:xfrm>
          <a:prstGeom prst="rect">
            <a:avLst/>
          </a:prstGeom>
          <a:noFill/>
        </p:spPr>
        <p:txBody>
          <a:bodyPr wrap="square" rtlCol="0">
            <a:spAutoFit/>
          </a:bodyPr>
          <a:lstStyle/>
          <a:p>
            <a:r>
              <a:rPr lang="en-US" altLang="zh-TW" sz="2800" dirty="0"/>
              <a:t>Pre-train </a:t>
            </a:r>
            <a:endParaRPr lang="zh-TW" altLang="en-US" sz="2800" dirty="0"/>
          </a:p>
        </p:txBody>
      </p:sp>
      <p:sp>
        <p:nvSpPr>
          <p:cNvPr id="34" name="文字方塊 28">
            <a:extLst>
              <a:ext uri="{FF2B5EF4-FFF2-40B4-BE49-F238E27FC236}">
                <a16:creationId xmlns:a16="http://schemas.microsoft.com/office/drawing/2014/main" id="{600FB955-8F72-9F1A-30F9-807D3B6EA163}"/>
              </a:ext>
            </a:extLst>
          </p:cNvPr>
          <p:cNvSpPr txBox="1"/>
          <p:nvPr/>
        </p:nvSpPr>
        <p:spPr>
          <a:xfrm>
            <a:off x="725906" y="3604189"/>
            <a:ext cx="2013081" cy="954107"/>
          </a:xfrm>
          <a:prstGeom prst="rect">
            <a:avLst/>
          </a:prstGeom>
          <a:noFill/>
        </p:spPr>
        <p:txBody>
          <a:bodyPr wrap="square" rtlCol="0">
            <a:spAutoFit/>
          </a:bodyPr>
          <a:lstStyle/>
          <a:p>
            <a:r>
              <a:rPr lang="en-US" altLang="zh-TW" sz="2800" dirty="0"/>
              <a:t>Instruction Fine-tuning</a:t>
            </a:r>
            <a:endParaRPr lang="zh-TW" altLang="en-US" sz="2800" dirty="0"/>
          </a:p>
        </p:txBody>
      </p:sp>
      <p:sp>
        <p:nvSpPr>
          <p:cNvPr id="35" name="文字方塊 29">
            <a:extLst>
              <a:ext uri="{FF2B5EF4-FFF2-40B4-BE49-F238E27FC236}">
                <a16:creationId xmlns:a16="http://schemas.microsoft.com/office/drawing/2014/main" id="{AA16F3C7-4229-B556-ACBC-786FCE68131E}"/>
              </a:ext>
            </a:extLst>
          </p:cNvPr>
          <p:cNvSpPr txBox="1"/>
          <p:nvPr/>
        </p:nvSpPr>
        <p:spPr>
          <a:xfrm>
            <a:off x="795197" y="6062618"/>
            <a:ext cx="1256964" cy="523220"/>
          </a:xfrm>
          <a:prstGeom prst="rect">
            <a:avLst/>
          </a:prstGeom>
          <a:noFill/>
        </p:spPr>
        <p:txBody>
          <a:bodyPr wrap="square" rtlCol="0">
            <a:spAutoFit/>
          </a:bodyPr>
          <a:lstStyle/>
          <a:p>
            <a:r>
              <a:rPr lang="en-US" altLang="zh-TW" sz="2800" dirty="0"/>
              <a:t>RLHF</a:t>
            </a:r>
            <a:endParaRPr lang="zh-TW" altLang="en-US" sz="2800" dirty="0"/>
          </a:p>
        </p:txBody>
      </p:sp>
      <p:cxnSp>
        <p:nvCxnSpPr>
          <p:cNvPr id="36" name="直線接點 31">
            <a:extLst>
              <a:ext uri="{FF2B5EF4-FFF2-40B4-BE49-F238E27FC236}">
                <a16:creationId xmlns:a16="http://schemas.microsoft.com/office/drawing/2014/main" id="{59A7B598-0652-F57D-E64E-173735649AB5}"/>
              </a:ext>
            </a:extLst>
          </p:cNvPr>
          <p:cNvCxnSpPr/>
          <p:nvPr/>
        </p:nvCxnSpPr>
        <p:spPr>
          <a:xfrm>
            <a:off x="-698269" y="2294313"/>
            <a:ext cx="1401525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2">
            <a:extLst>
              <a:ext uri="{FF2B5EF4-FFF2-40B4-BE49-F238E27FC236}">
                <a16:creationId xmlns:a16="http://schemas.microsoft.com/office/drawing/2014/main" id="{CE6E1592-5101-DB8B-F79A-4EB347A41289}"/>
              </a:ext>
            </a:extLst>
          </p:cNvPr>
          <p:cNvCxnSpPr/>
          <p:nvPr/>
        </p:nvCxnSpPr>
        <p:spPr>
          <a:xfrm>
            <a:off x="-933190" y="4942601"/>
            <a:ext cx="1401525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字方塊 33">
            <a:extLst>
              <a:ext uri="{FF2B5EF4-FFF2-40B4-BE49-F238E27FC236}">
                <a16:creationId xmlns:a16="http://schemas.microsoft.com/office/drawing/2014/main" id="{D7A7BC36-7C40-9EC4-F4E9-44701FD0B659}"/>
              </a:ext>
            </a:extLst>
          </p:cNvPr>
          <p:cNvSpPr txBox="1"/>
          <p:nvPr/>
        </p:nvSpPr>
        <p:spPr>
          <a:xfrm>
            <a:off x="2854986" y="3429000"/>
            <a:ext cx="1845425" cy="954107"/>
          </a:xfrm>
          <a:prstGeom prst="rect">
            <a:avLst/>
          </a:prstGeom>
          <a:noFill/>
        </p:spPr>
        <p:txBody>
          <a:bodyPr wrap="square" rtlCol="0">
            <a:spAutoFit/>
          </a:bodyPr>
          <a:lstStyle/>
          <a:p>
            <a:pPr algn="ctr"/>
            <a:r>
              <a:rPr lang="en-US" altLang="zh-TW" sz="2800" dirty="0">
                <a:solidFill>
                  <a:srgbClr val="0000FF"/>
                </a:solidFill>
              </a:rPr>
              <a:t>Supervised Learning </a:t>
            </a:r>
            <a:endParaRPr lang="zh-TW" altLang="en-US" sz="2800" dirty="0">
              <a:solidFill>
                <a:srgbClr val="0000FF"/>
              </a:solidFill>
            </a:endParaRPr>
          </a:p>
        </p:txBody>
      </p:sp>
      <p:sp>
        <p:nvSpPr>
          <p:cNvPr id="39" name="文字方塊 34">
            <a:extLst>
              <a:ext uri="{FF2B5EF4-FFF2-40B4-BE49-F238E27FC236}">
                <a16:creationId xmlns:a16="http://schemas.microsoft.com/office/drawing/2014/main" id="{23104A24-0B71-110E-E96D-036558DE9DFA}"/>
              </a:ext>
            </a:extLst>
          </p:cNvPr>
          <p:cNvSpPr txBox="1"/>
          <p:nvPr/>
        </p:nvSpPr>
        <p:spPr>
          <a:xfrm>
            <a:off x="2528157" y="1334968"/>
            <a:ext cx="2407500" cy="954107"/>
          </a:xfrm>
          <a:prstGeom prst="rect">
            <a:avLst/>
          </a:prstGeom>
          <a:noFill/>
        </p:spPr>
        <p:txBody>
          <a:bodyPr wrap="square" rtlCol="0">
            <a:spAutoFit/>
          </a:bodyPr>
          <a:lstStyle/>
          <a:p>
            <a:pPr algn="ctr"/>
            <a:r>
              <a:rPr lang="en-US" altLang="zh-TW" sz="2800" dirty="0">
                <a:solidFill>
                  <a:srgbClr val="0000FF"/>
                </a:solidFill>
              </a:rPr>
              <a:t>Self-supervised Learning </a:t>
            </a:r>
            <a:endParaRPr lang="zh-TW" altLang="en-US" sz="2800" dirty="0">
              <a:solidFill>
                <a:srgbClr val="0000FF"/>
              </a:solidFill>
            </a:endParaRPr>
          </a:p>
        </p:txBody>
      </p:sp>
      <p:sp>
        <p:nvSpPr>
          <p:cNvPr id="40" name="文字方塊 35">
            <a:extLst>
              <a:ext uri="{FF2B5EF4-FFF2-40B4-BE49-F238E27FC236}">
                <a16:creationId xmlns:a16="http://schemas.microsoft.com/office/drawing/2014/main" id="{49DEAFCE-107B-6A75-6CD6-97B1AC66D981}"/>
              </a:ext>
            </a:extLst>
          </p:cNvPr>
          <p:cNvSpPr txBox="1"/>
          <p:nvPr/>
        </p:nvSpPr>
        <p:spPr>
          <a:xfrm>
            <a:off x="2573949" y="5646417"/>
            <a:ext cx="2407500" cy="954107"/>
          </a:xfrm>
          <a:prstGeom prst="rect">
            <a:avLst/>
          </a:prstGeom>
          <a:noFill/>
        </p:spPr>
        <p:txBody>
          <a:bodyPr wrap="square" rtlCol="0">
            <a:spAutoFit/>
          </a:bodyPr>
          <a:lstStyle/>
          <a:p>
            <a:pPr algn="ctr"/>
            <a:r>
              <a:rPr lang="en-US" altLang="zh-TW" sz="2800" dirty="0">
                <a:solidFill>
                  <a:srgbClr val="0000FF"/>
                </a:solidFill>
              </a:rPr>
              <a:t>Reinforcement Learning (RL)</a:t>
            </a:r>
            <a:endParaRPr lang="zh-TW" altLang="en-US" sz="2800" dirty="0">
              <a:solidFill>
                <a:srgbClr val="0000FF"/>
              </a:solidFill>
            </a:endParaRPr>
          </a:p>
        </p:txBody>
      </p:sp>
      <p:sp>
        <p:nvSpPr>
          <p:cNvPr id="46" name="标题 1">
            <a:extLst>
              <a:ext uri="{FF2B5EF4-FFF2-40B4-BE49-F238E27FC236}">
                <a16:creationId xmlns:a16="http://schemas.microsoft.com/office/drawing/2014/main" id="{3EC82216-2D1C-4658-1B7F-2BD813300FB2}"/>
              </a:ext>
            </a:extLst>
          </p:cNvPr>
          <p:cNvSpPr>
            <a:spLocks noGrp="1"/>
          </p:cNvSpPr>
          <p:nvPr>
            <p:ph type="title"/>
          </p:nvPr>
        </p:nvSpPr>
        <p:spPr>
          <a:xfrm>
            <a:off x="417101" y="411933"/>
            <a:ext cx="11103159" cy="605851"/>
          </a:xfrm>
        </p:spPr>
        <p:txBody>
          <a:bodyPr/>
          <a:lstStyle/>
          <a:p>
            <a:r>
              <a:rPr kumimoji="1" lang="zh-CN" altLang="en-US" dirty="0"/>
              <a:t>大模型训练三阶段</a:t>
            </a:r>
            <a:endParaRPr lang="zh-CN" altLang="en-US" dirty="0">
              <a:latin typeface="DengXian" charset="-122"/>
              <a:ea typeface="DengXian" charset="-122"/>
            </a:endParaRPr>
          </a:p>
        </p:txBody>
      </p:sp>
    </p:spTree>
    <p:extLst>
      <p:ext uri="{BB962C8B-B14F-4D97-AF65-F5344CB8AC3E}">
        <p14:creationId xmlns:p14="http://schemas.microsoft.com/office/powerpoint/2010/main" val="207638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054A8-1220-F71D-E686-5D2434127EAB}"/>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845AA163-589E-9A45-3717-D6B0F5FC88D7}"/>
              </a:ext>
            </a:extLst>
          </p:cNvPr>
          <p:cNvSpPr>
            <a:spLocks noGrp="1"/>
          </p:cNvSpPr>
          <p:nvPr>
            <p:ph type="title"/>
          </p:nvPr>
        </p:nvSpPr>
        <p:spPr/>
        <p:txBody>
          <a:bodyPr/>
          <a:lstStyle/>
          <a:p>
            <a:r>
              <a:rPr lang="zh-CN" altLang="en-US" dirty="0"/>
              <a:t>强化学习的基本思路</a:t>
            </a:r>
          </a:p>
        </p:txBody>
      </p:sp>
      <p:sp>
        <p:nvSpPr>
          <p:cNvPr id="4" name="矩形: 圓角 8">
            <a:extLst>
              <a:ext uri="{FF2B5EF4-FFF2-40B4-BE49-F238E27FC236}">
                <a16:creationId xmlns:a16="http://schemas.microsoft.com/office/drawing/2014/main" id="{400EFDAB-53B6-9B25-4A0A-1B73B777B23B}"/>
              </a:ext>
            </a:extLst>
          </p:cNvPr>
          <p:cNvSpPr/>
          <p:nvPr/>
        </p:nvSpPr>
        <p:spPr>
          <a:xfrm>
            <a:off x="4777711" y="2880158"/>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微軟正黑體" panose="020B0604030504040204" pitchFamily="34" charset="-120"/>
                <a:ea typeface="微軟正黑體" panose="020B0604030504040204" pitchFamily="34" charset="-120"/>
              </a:rPr>
              <a:t>大语言模型</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5" name="文字方塊 9">
            <a:extLst>
              <a:ext uri="{FF2B5EF4-FFF2-40B4-BE49-F238E27FC236}">
                <a16:creationId xmlns:a16="http://schemas.microsoft.com/office/drawing/2014/main" id="{4617D90E-0D2D-8F1D-436C-C959CD1E99DF}"/>
              </a:ext>
            </a:extLst>
          </p:cNvPr>
          <p:cNvSpPr txBox="1"/>
          <p:nvPr/>
        </p:nvSpPr>
        <p:spPr>
          <a:xfrm>
            <a:off x="510771" y="3155825"/>
            <a:ext cx="36429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如何制作一个炸弹</a:t>
            </a:r>
            <a:r>
              <a:rPr kumimoji="0" lang="zh-CN"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單箭頭接點 10">
            <a:extLst>
              <a:ext uri="{FF2B5EF4-FFF2-40B4-BE49-F238E27FC236}">
                <a16:creationId xmlns:a16="http://schemas.microsoft.com/office/drawing/2014/main" id="{18FDC9AC-4D31-0349-27C6-3243D087065F}"/>
              </a:ext>
            </a:extLst>
          </p:cNvPr>
          <p:cNvCxnSpPr>
            <a:cxnSpLocks/>
          </p:cNvCxnSpPr>
          <p:nvPr/>
        </p:nvCxnSpPr>
        <p:spPr>
          <a:xfrm>
            <a:off x="3958211" y="3417234"/>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11">
            <a:extLst>
              <a:ext uri="{FF2B5EF4-FFF2-40B4-BE49-F238E27FC236}">
                <a16:creationId xmlns:a16="http://schemas.microsoft.com/office/drawing/2014/main" id="{C3DD0586-8C33-28F1-0E59-9362E0924B47}"/>
              </a:ext>
            </a:extLst>
          </p:cNvPr>
          <p:cNvSpPr txBox="1"/>
          <p:nvPr/>
        </p:nvSpPr>
        <p:spPr>
          <a:xfrm>
            <a:off x="7648370" y="2478561"/>
            <a:ext cx="311271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对不起</a:t>
            </a:r>
            <a:r>
              <a:rPr kumimoji="0" lang="zh-CN"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，制造炸弹是有害的</a:t>
            </a:r>
            <a:r>
              <a:rPr kumimoji="0" lang="en-US" altLang="zh-CN"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13">
            <a:extLst>
              <a:ext uri="{FF2B5EF4-FFF2-40B4-BE49-F238E27FC236}">
                <a16:creationId xmlns:a16="http://schemas.microsoft.com/office/drawing/2014/main" id="{E259AEA1-3FD1-D859-96E8-87C0C447F8C8}"/>
              </a:ext>
            </a:extLst>
          </p:cNvPr>
          <p:cNvSpPr txBox="1"/>
          <p:nvPr/>
        </p:nvSpPr>
        <p:spPr>
          <a:xfrm>
            <a:off x="7638122" y="3725570"/>
            <a:ext cx="339430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制作炸弹的详细步骤包括</a:t>
            </a:r>
            <a:r>
              <a:rPr lang="zh-CN" altLang="en-US" sz="2400" dirty="0">
                <a:solidFill>
                  <a:prstClr val="black"/>
                </a:solidFill>
                <a:latin typeface="微軟正黑體" panose="020B0604030504040204" pitchFamily="34" charset="-120"/>
                <a:ea typeface="微軟正黑體" panose="020B0604030504040204" pitchFamily="34" charset="-120"/>
              </a:rPr>
              <a:t>：</a:t>
            </a:r>
            <a:r>
              <a:rPr lang="en-US" altLang="zh-CN" sz="2400" dirty="0">
                <a:solidFill>
                  <a:prstClr val="black"/>
                </a:solidFill>
                <a:latin typeface="微軟正黑體" panose="020B0604030504040204" pitchFamily="34" charset="-120"/>
                <a:ea typeface="微軟正黑體" panose="020B0604030504040204" pitchFamily="34" charset="-120"/>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9" name="直線接點 14">
            <a:extLst>
              <a:ext uri="{FF2B5EF4-FFF2-40B4-BE49-F238E27FC236}">
                <a16:creationId xmlns:a16="http://schemas.microsoft.com/office/drawing/2014/main" id="{F450925E-5BC8-85FE-CFEF-44BEF25429E2}"/>
              </a:ext>
            </a:extLst>
          </p:cNvPr>
          <p:cNvCxnSpPr>
            <a:cxnSpLocks/>
          </p:cNvCxnSpPr>
          <p:nvPr/>
        </p:nvCxnSpPr>
        <p:spPr>
          <a:xfrm>
            <a:off x="7097423" y="2880158"/>
            <a:ext cx="0" cy="54884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單箭頭接點 15">
            <a:extLst>
              <a:ext uri="{FF2B5EF4-FFF2-40B4-BE49-F238E27FC236}">
                <a16:creationId xmlns:a16="http://schemas.microsoft.com/office/drawing/2014/main" id="{DC594A9E-DC53-96EE-81B1-B82D5821A295}"/>
              </a:ext>
            </a:extLst>
          </p:cNvPr>
          <p:cNvCxnSpPr>
            <a:cxnSpLocks/>
          </p:cNvCxnSpPr>
          <p:nvPr/>
        </p:nvCxnSpPr>
        <p:spPr>
          <a:xfrm>
            <a:off x="7142839" y="3946133"/>
            <a:ext cx="495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6">
            <a:extLst>
              <a:ext uri="{FF2B5EF4-FFF2-40B4-BE49-F238E27FC236}">
                <a16:creationId xmlns:a16="http://schemas.microsoft.com/office/drawing/2014/main" id="{93E1CB15-D86F-EDA6-219A-CBA86C9DAC6A}"/>
              </a:ext>
            </a:extLst>
          </p:cNvPr>
          <p:cNvCxnSpPr>
            <a:cxnSpLocks/>
            <a:stCxn id="4" idx="3"/>
          </p:cNvCxnSpPr>
          <p:nvPr/>
        </p:nvCxnSpPr>
        <p:spPr>
          <a:xfrm flipV="1">
            <a:off x="6471692" y="3417234"/>
            <a:ext cx="653563"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7">
            <a:extLst>
              <a:ext uri="{FF2B5EF4-FFF2-40B4-BE49-F238E27FC236}">
                <a16:creationId xmlns:a16="http://schemas.microsoft.com/office/drawing/2014/main" id="{472B5F43-3A9D-B379-7B05-C8F933BB76B2}"/>
              </a:ext>
            </a:extLst>
          </p:cNvPr>
          <p:cNvCxnSpPr>
            <a:cxnSpLocks/>
          </p:cNvCxnSpPr>
          <p:nvPr/>
        </p:nvCxnSpPr>
        <p:spPr>
          <a:xfrm>
            <a:off x="7125255" y="2880158"/>
            <a:ext cx="495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接點 18">
            <a:extLst>
              <a:ext uri="{FF2B5EF4-FFF2-40B4-BE49-F238E27FC236}">
                <a16:creationId xmlns:a16="http://schemas.microsoft.com/office/drawing/2014/main" id="{F4676961-F2AB-EEE6-0552-38A1968D0DF6}"/>
              </a:ext>
            </a:extLst>
          </p:cNvPr>
          <p:cNvCxnSpPr>
            <a:cxnSpLocks/>
          </p:cNvCxnSpPr>
          <p:nvPr/>
        </p:nvCxnSpPr>
        <p:spPr>
          <a:xfrm>
            <a:off x="7097423" y="3380757"/>
            <a:ext cx="0" cy="5970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字方塊 25">
            <a:extLst>
              <a:ext uri="{FF2B5EF4-FFF2-40B4-BE49-F238E27FC236}">
                <a16:creationId xmlns:a16="http://schemas.microsoft.com/office/drawing/2014/main" id="{68C5FD39-8306-46D5-DE82-D1ABABA2FA80}"/>
              </a:ext>
            </a:extLst>
          </p:cNvPr>
          <p:cNvSpPr txBox="1"/>
          <p:nvPr/>
        </p:nvSpPr>
        <p:spPr>
          <a:xfrm rot="5400000">
            <a:off x="7819104" y="3181876"/>
            <a:ext cx="51580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&gt;</a:t>
            </a:r>
            <a:endParaRPr kumimoji="0" lang="zh-TW" altLang="en-US" sz="28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pic>
        <p:nvPicPr>
          <p:cNvPr id="15" name="圖形 28" descr="困惑的人 以實心填滿">
            <a:extLst>
              <a:ext uri="{FF2B5EF4-FFF2-40B4-BE49-F238E27FC236}">
                <a16:creationId xmlns:a16="http://schemas.microsoft.com/office/drawing/2014/main" id="{7BC30E61-3944-DFA0-D1E6-58BD26CA72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1085" y="2794284"/>
            <a:ext cx="914400" cy="914400"/>
          </a:xfrm>
          <a:prstGeom prst="rect">
            <a:avLst/>
          </a:prstGeom>
        </p:spPr>
      </p:pic>
      <p:sp>
        <p:nvSpPr>
          <p:cNvPr id="41" name="箭號: 向下 2">
            <a:extLst>
              <a:ext uri="{FF2B5EF4-FFF2-40B4-BE49-F238E27FC236}">
                <a16:creationId xmlns:a16="http://schemas.microsoft.com/office/drawing/2014/main" id="{8645AA26-764B-7B3C-01BD-6F1202E307B7}"/>
              </a:ext>
            </a:extLst>
          </p:cNvPr>
          <p:cNvSpPr/>
          <p:nvPr/>
        </p:nvSpPr>
        <p:spPr>
          <a:xfrm flipV="1">
            <a:off x="7342846" y="1914656"/>
            <a:ext cx="464479" cy="461664"/>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箭號: 向下 3">
            <a:extLst>
              <a:ext uri="{FF2B5EF4-FFF2-40B4-BE49-F238E27FC236}">
                <a16:creationId xmlns:a16="http://schemas.microsoft.com/office/drawing/2014/main" id="{41AEB2D9-0CF9-DA27-EBC8-11CA77CA4C88}"/>
              </a:ext>
            </a:extLst>
          </p:cNvPr>
          <p:cNvSpPr/>
          <p:nvPr/>
        </p:nvSpPr>
        <p:spPr>
          <a:xfrm flipH="1">
            <a:off x="7342845" y="4648530"/>
            <a:ext cx="464479" cy="461664"/>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文字方塊 4">
            <a:extLst>
              <a:ext uri="{FF2B5EF4-FFF2-40B4-BE49-F238E27FC236}">
                <a16:creationId xmlns:a16="http://schemas.microsoft.com/office/drawing/2014/main" id="{260DB4E6-0FC2-BA75-87F6-C706FB8AF0E3}"/>
              </a:ext>
            </a:extLst>
          </p:cNvPr>
          <p:cNvSpPr txBox="1"/>
          <p:nvPr/>
        </p:nvSpPr>
        <p:spPr>
          <a:xfrm>
            <a:off x="7944910" y="1638846"/>
            <a:ext cx="18214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提升概率</a:t>
            </a:r>
          </a:p>
        </p:txBody>
      </p:sp>
      <p:sp>
        <p:nvSpPr>
          <p:cNvPr id="44" name="文字方塊 5">
            <a:extLst>
              <a:ext uri="{FF2B5EF4-FFF2-40B4-BE49-F238E27FC236}">
                <a16:creationId xmlns:a16="http://schemas.microsoft.com/office/drawing/2014/main" id="{609353C6-9654-1232-C364-B11956AF4D5D}"/>
              </a:ext>
            </a:extLst>
          </p:cNvPr>
          <p:cNvSpPr txBox="1"/>
          <p:nvPr/>
        </p:nvSpPr>
        <p:spPr>
          <a:xfrm>
            <a:off x="8077006" y="5009352"/>
            <a:ext cx="18214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降低概率</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12">
            <a:extLst>
              <a:ext uri="{FF2B5EF4-FFF2-40B4-BE49-F238E27FC236}">
                <a16:creationId xmlns:a16="http://schemas.microsoft.com/office/drawing/2014/main" id="{F4C9A353-C662-C38E-0734-9EF71F1939E1}"/>
              </a:ext>
            </a:extLst>
          </p:cNvPr>
          <p:cNvSpPr txBox="1"/>
          <p:nvPr/>
        </p:nvSpPr>
        <p:spPr>
          <a:xfrm>
            <a:off x="3344273" y="4050061"/>
            <a:ext cx="46172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微调参数</a:t>
            </a:r>
          </a:p>
        </p:txBody>
      </p:sp>
    </p:spTree>
    <p:extLst>
      <p:ext uri="{BB962C8B-B14F-4D97-AF65-F5344CB8AC3E}">
        <p14:creationId xmlns:p14="http://schemas.microsoft.com/office/powerpoint/2010/main" val="251517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p:bldP spid="44"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F1FD-398A-A903-391D-0FF6F428E76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BB2DE7A-7EBF-5582-F465-8A361CF0609C}"/>
              </a:ext>
            </a:extLst>
          </p:cNvPr>
          <p:cNvSpPr>
            <a:spLocks noGrp="1"/>
          </p:cNvSpPr>
          <p:nvPr>
            <p:ph type="title"/>
          </p:nvPr>
        </p:nvSpPr>
        <p:spPr/>
        <p:txBody>
          <a:bodyPr/>
          <a:lstStyle/>
          <a:p>
            <a:r>
              <a:rPr kumimoji="1" lang="zh-CN" altLang="en-US" sz="3600" dirty="0">
                <a:latin typeface="+mj-ea"/>
              </a:rPr>
              <a:t>大模型自回归贪婪解码（</a:t>
            </a:r>
            <a:r>
              <a:rPr kumimoji="1" lang="en-US" altLang="zh-CN" sz="3600" dirty="0">
                <a:latin typeface="+mj-ea"/>
              </a:rPr>
              <a:t>Greedy Decoding</a:t>
            </a:r>
            <a:r>
              <a:rPr kumimoji="1" lang="zh-CN" altLang="en-US" sz="3600" dirty="0">
                <a:latin typeface="+mj-ea"/>
              </a:rPr>
              <a:t>）</a:t>
            </a:r>
            <a:endParaRPr kumimoji="1" lang="zh-CN" altLang="en-US" sz="3600" dirty="0"/>
          </a:p>
        </p:txBody>
      </p:sp>
      <p:pic>
        <p:nvPicPr>
          <p:cNvPr id="9" name="图片 8">
            <a:extLst>
              <a:ext uri="{FF2B5EF4-FFF2-40B4-BE49-F238E27FC236}">
                <a16:creationId xmlns:a16="http://schemas.microsoft.com/office/drawing/2014/main" id="{6448ABE9-82E0-EF95-D5FD-0C7447E7F413}"/>
              </a:ext>
            </a:extLst>
          </p:cNvPr>
          <p:cNvPicPr>
            <a:picLocks noChangeAspect="1"/>
          </p:cNvPicPr>
          <p:nvPr/>
        </p:nvPicPr>
        <p:blipFill>
          <a:blip r:embed="rId3"/>
          <a:stretch>
            <a:fillRect/>
          </a:stretch>
        </p:blipFill>
        <p:spPr>
          <a:xfrm>
            <a:off x="547713" y="1530627"/>
            <a:ext cx="10841933" cy="4336773"/>
          </a:xfrm>
          <a:prstGeom prst="rect">
            <a:avLst/>
          </a:prstGeom>
        </p:spPr>
      </p:pic>
      <p:pic>
        <p:nvPicPr>
          <p:cNvPr id="16" name="图片 15">
            <a:extLst>
              <a:ext uri="{FF2B5EF4-FFF2-40B4-BE49-F238E27FC236}">
                <a16:creationId xmlns:a16="http://schemas.microsoft.com/office/drawing/2014/main" id="{DD536F91-CB4C-907D-04E9-0E24B9831C79}"/>
              </a:ext>
            </a:extLst>
          </p:cNvPr>
          <p:cNvPicPr>
            <a:picLocks noChangeAspect="1"/>
          </p:cNvPicPr>
          <p:nvPr/>
        </p:nvPicPr>
        <p:blipFill>
          <a:blip r:embed="rId4"/>
          <a:stretch>
            <a:fillRect/>
          </a:stretch>
        </p:blipFill>
        <p:spPr>
          <a:xfrm>
            <a:off x="4629150" y="5976730"/>
            <a:ext cx="2933700" cy="736600"/>
          </a:xfrm>
          <a:prstGeom prst="rect">
            <a:avLst/>
          </a:prstGeom>
        </p:spPr>
      </p:pic>
    </p:spTree>
    <p:extLst>
      <p:ext uri="{BB962C8B-B14F-4D97-AF65-F5344CB8AC3E}">
        <p14:creationId xmlns:p14="http://schemas.microsoft.com/office/powerpoint/2010/main" val="2763257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0E51A-59AC-F47D-FEE3-9FB5AA47789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8111ADF2-52F6-6479-B122-915DF031F484}"/>
              </a:ext>
            </a:extLst>
          </p:cNvPr>
          <p:cNvSpPr>
            <a:spLocks noGrp="1"/>
          </p:cNvSpPr>
          <p:nvPr>
            <p:ph type="title"/>
          </p:nvPr>
        </p:nvSpPr>
        <p:spPr/>
        <p:txBody>
          <a:bodyPr/>
          <a:lstStyle/>
          <a:p>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RLHF</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vs Instruction Fine-tuning </a:t>
            </a:r>
            <a:endParaRPr lang="zh-CN" altLang="en-US" dirty="0"/>
          </a:p>
        </p:txBody>
      </p:sp>
      <p:pic>
        <p:nvPicPr>
          <p:cNvPr id="2" name="图片 1">
            <a:extLst>
              <a:ext uri="{FF2B5EF4-FFF2-40B4-BE49-F238E27FC236}">
                <a16:creationId xmlns:a16="http://schemas.microsoft.com/office/drawing/2014/main" id="{30F6D658-0A6D-AB0D-12A0-646FB22E5830}"/>
              </a:ext>
            </a:extLst>
          </p:cNvPr>
          <p:cNvPicPr>
            <a:picLocks noChangeAspect="1"/>
          </p:cNvPicPr>
          <p:nvPr/>
        </p:nvPicPr>
        <p:blipFill>
          <a:blip r:embed="rId3"/>
          <a:stretch>
            <a:fillRect/>
          </a:stretch>
        </p:blipFill>
        <p:spPr>
          <a:xfrm>
            <a:off x="865406" y="1630017"/>
            <a:ext cx="10461187" cy="4686842"/>
          </a:xfrm>
          <a:prstGeom prst="rect">
            <a:avLst/>
          </a:prstGeom>
        </p:spPr>
      </p:pic>
      <p:sp>
        <p:nvSpPr>
          <p:cNvPr id="16" name="文字方塊 2">
            <a:extLst>
              <a:ext uri="{FF2B5EF4-FFF2-40B4-BE49-F238E27FC236}">
                <a16:creationId xmlns:a16="http://schemas.microsoft.com/office/drawing/2014/main" id="{7879159F-DEC1-8981-A443-B8DD48DD7708}"/>
              </a:ext>
            </a:extLst>
          </p:cNvPr>
          <p:cNvSpPr txBox="1"/>
          <p:nvPr/>
        </p:nvSpPr>
        <p:spPr>
          <a:xfrm>
            <a:off x="7052438" y="1399184"/>
            <a:ext cx="4638502" cy="461665"/>
          </a:xfrm>
          <a:prstGeom prst="rect">
            <a:avLst/>
          </a:prstGeom>
          <a:noFill/>
        </p:spPr>
        <p:txBody>
          <a:bodyPr wrap="square" rtlCol="0">
            <a:spAutoFit/>
          </a:bodyPr>
          <a:lstStyle/>
          <a:p>
            <a:pPr algn="ctr"/>
            <a:r>
              <a:rPr lang="zh-TW" altLang="en-US" sz="2400" b="1" dirty="0">
                <a:latin typeface="微軟正黑體" panose="020B0604030504040204" pitchFamily="34" charset="-120"/>
                <a:ea typeface="微軟正黑體" panose="020B0604030504040204" pitchFamily="34" charset="-120"/>
              </a:rPr>
              <a:t>从模型学习的角度來看</a:t>
            </a:r>
          </a:p>
        </p:txBody>
      </p:sp>
    </p:spTree>
    <p:extLst>
      <p:ext uri="{BB962C8B-B14F-4D97-AF65-F5344CB8AC3E}">
        <p14:creationId xmlns:p14="http://schemas.microsoft.com/office/powerpoint/2010/main" val="1777279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E658-D7E7-D6A7-4752-F3A3D9B8A9C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8164DA20-F465-0748-445F-EC4263C1B3DC}"/>
              </a:ext>
            </a:extLst>
          </p:cNvPr>
          <p:cNvSpPr>
            <a:spLocks noGrp="1"/>
          </p:cNvSpPr>
          <p:nvPr>
            <p:ph type="title"/>
          </p:nvPr>
        </p:nvSpPr>
        <p:spPr/>
        <p:txBody>
          <a:bodyPr/>
          <a:lstStyle/>
          <a:p>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RLHF</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vs Instruction Fine-tuning </a:t>
            </a:r>
            <a:endParaRPr lang="zh-CN" altLang="en-US" dirty="0"/>
          </a:p>
        </p:txBody>
      </p:sp>
      <p:pic>
        <p:nvPicPr>
          <p:cNvPr id="4" name="图片 3">
            <a:extLst>
              <a:ext uri="{FF2B5EF4-FFF2-40B4-BE49-F238E27FC236}">
                <a16:creationId xmlns:a16="http://schemas.microsoft.com/office/drawing/2014/main" id="{BF54CC2E-E05F-4373-2ADF-FB27DCBD4B8B}"/>
              </a:ext>
            </a:extLst>
          </p:cNvPr>
          <p:cNvPicPr>
            <a:picLocks noChangeAspect="1"/>
          </p:cNvPicPr>
          <p:nvPr/>
        </p:nvPicPr>
        <p:blipFill>
          <a:blip r:embed="rId3"/>
          <a:stretch>
            <a:fillRect/>
          </a:stretch>
        </p:blipFill>
        <p:spPr>
          <a:xfrm>
            <a:off x="778564" y="1585534"/>
            <a:ext cx="10470537" cy="4940046"/>
          </a:xfrm>
          <a:prstGeom prst="rect">
            <a:avLst/>
          </a:prstGeom>
        </p:spPr>
      </p:pic>
      <p:sp>
        <p:nvSpPr>
          <p:cNvPr id="16" name="文字方塊 2">
            <a:extLst>
              <a:ext uri="{FF2B5EF4-FFF2-40B4-BE49-F238E27FC236}">
                <a16:creationId xmlns:a16="http://schemas.microsoft.com/office/drawing/2014/main" id="{C3206E22-3E93-D056-BD56-F7B528482E9B}"/>
              </a:ext>
            </a:extLst>
          </p:cNvPr>
          <p:cNvSpPr txBox="1"/>
          <p:nvPr/>
        </p:nvSpPr>
        <p:spPr>
          <a:xfrm>
            <a:off x="7052438" y="1399184"/>
            <a:ext cx="4638502" cy="461665"/>
          </a:xfrm>
          <a:prstGeom prst="rect">
            <a:avLst/>
          </a:prstGeom>
          <a:noFill/>
        </p:spPr>
        <p:txBody>
          <a:bodyPr wrap="square" rtlCol="0">
            <a:spAutoFit/>
          </a:bodyPr>
          <a:lstStyle/>
          <a:p>
            <a:pPr algn="ctr"/>
            <a:r>
              <a:rPr lang="zh-TW" altLang="en-US" sz="2400" b="1" dirty="0">
                <a:latin typeface="微軟正黑體" panose="020B0604030504040204" pitchFamily="34" charset="-120"/>
                <a:ea typeface="微軟正黑體" panose="020B0604030504040204" pitchFamily="34" charset="-120"/>
              </a:rPr>
              <a:t>从模型学习的角度來看</a:t>
            </a:r>
          </a:p>
        </p:txBody>
      </p:sp>
    </p:spTree>
    <p:extLst>
      <p:ext uri="{BB962C8B-B14F-4D97-AF65-F5344CB8AC3E}">
        <p14:creationId xmlns:p14="http://schemas.microsoft.com/office/powerpoint/2010/main" val="353537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83CD0-3DBD-8CA0-2BE2-DD60F6D8A5D7}"/>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标题 2">
                <a:extLst>
                  <a:ext uri="{FF2B5EF4-FFF2-40B4-BE49-F238E27FC236}">
                    <a16:creationId xmlns:a16="http://schemas.microsoft.com/office/drawing/2014/main" id="{B8BF0FE1-10EB-29E0-FD39-B52908A5EF24}"/>
                  </a:ext>
                </a:extLst>
              </p:cNvPr>
              <p:cNvSpPr>
                <a:spLocks noGrp="1"/>
              </p:cNvSpPr>
              <p:nvPr>
                <p:ph type="title"/>
              </p:nvPr>
            </p:nvSpPr>
            <p:spPr/>
            <p:txBody>
              <a:bodyPr/>
              <a:lstStyle/>
              <a:p>
                <a:r>
                  <a:rPr lang="en-US" altLang="zh-TW" b="0" dirty="0">
                    <a:solidFill>
                      <a:prstClr val="black"/>
                    </a:solidFill>
                    <a:latin typeface="微軟正黑體" panose="020B0604030504040204" pitchFamily="34" charset="-120"/>
                    <a:ea typeface="微軟正黑體" panose="020B0604030504040204" pitchFamily="34" charset="-120"/>
                    <a:cs typeface="+mn-cs"/>
                  </a:rPr>
                  <a:t>Supervised Learning </a:t>
                </a:r>
                <a14:m>
                  <m:oMath xmlns:m="http://schemas.openxmlformats.org/officeDocument/2006/math">
                    <m:r>
                      <a:rPr lang="en-US" altLang="zh-TW" b="0">
                        <a:solidFill>
                          <a:prstClr val="black"/>
                        </a:solidFill>
                        <a:latin typeface="微軟正黑體" panose="020B0604030504040204" pitchFamily="34" charset="-120"/>
                        <a:ea typeface="微軟正黑體" panose="020B0604030504040204" pitchFamily="34" charset="-120"/>
                        <a:cs typeface="+mn-cs"/>
                      </a:rPr>
                      <m:t>→</m:t>
                    </m:r>
                  </m:oMath>
                </a14:m>
                <a:r>
                  <a:rPr lang="zh-TW" altLang="en-US" b="0" dirty="0">
                    <a:solidFill>
                      <a:prstClr val="black"/>
                    </a:solidFill>
                    <a:latin typeface="微軟正黑體" panose="020B0604030504040204" pitchFamily="34" charset="-120"/>
                    <a:ea typeface="微軟正黑體" panose="020B0604030504040204" pitchFamily="34" charset="-120"/>
                    <a:cs typeface="+mn-cs"/>
                  </a:rPr>
                  <a:t> </a:t>
                </a:r>
                <a:r>
                  <a:rPr lang="en-US" altLang="zh-TW" b="0" dirty="0">
                    <a:solidFill>
                      <a:prstClr val="black"/>
                    </a:solidFill>
                    <a:latin typeface="微軟正黑體" panose="020B0604030504040204" pitchFamily="34" charset="-120"/>
                    <a:ea typeface="微軟正黑體" panose="020B0604030504040204" pitchFamily="34" charset="-120"/>
                    <a:cs typeface="+mn-cs"/>
                  </a:rPr>
                  <a:t>RL</a:t>
                </a:r>
                <a:endParaRPr lang="zh-CN" altLang="en-US" b="0" dirty="0">
                  <a:solidFill>
                    <a:prstClr val="black"/>
                  </a:solidFill>
                  <a:latin typeface="微軟正黑體" panose="020B0604030504040204" pitchFamily="34" charset="-120"/>
                  <a:ea typeface="微軟正黑體" panose="020B0604030504040204" pitchFamily="34" charset="-120"/>
                  <a:cs typeface="+mn-cs"/>
                </a:endParaRPr>
              </a:p>
            </p:txBody>
          </p:sp>
        </mc:Choice>
        <mc:Fallback>
          <p:sp>
            <p:nvSpPr>
              <p:cNvPr id="3" name="标题 2">
                <a:extLst>
                  <a:ext uri="{FF2B5EF4-FFF2-40B4-BE49-F238E27FC236}">
                    <a16:creationId xmlns:a16="http://schemas.microsoft.com/office/drawing/2014/main" id="{B8BF0FE1-10EB-29E0-FD39-B52908A5EF24}"/>
                  </a:ext>
                </a:extLst>
              </p:cNvPr>
              <p:cNvSpPr>
                <a:spLocks noGrp="1" noRot="1" noChangeAspect="1" noMove="1" noResize="1" noEditPoints="1" noAdjustHandles="1" noChangeArrowheads="1" noChangeShapeType="1" noTextEdit="1"/>
              </p:cNvSpPr>
              <p:nvPr>
                <p:ph type="title"/>
              </p:nvPr>
            </p:nvSpPr>
            <p:spPr>
              <a:blipFill>
                <a:blip r:embed="rId3"/>
                <a:stretch>
                  <a:fillRect l="-1598" t="-22449" b="-32653"/>
                </a:stretch>
              </a:blipFill>
            </p:spPr>
            <p:txBody>
              <a:bodyPr/>
              <a:lstStyle/>
              <a:p>
                <a:r>
                  <a:rPr lang="zh-CN" altLang="en-US">
                    <a:noFill/>
                  </a:rPr>
                  <a:t> </a:t>
                </a:r>
              </a:p>
            </p:txBody>
          </p:sp>
        </mc:Fallback>
      </mc:AlternateContent>
      <p:pic>
        <p:nvPicPr>
          <p:cNvPr id="2" name="Picture 2" descr="http://www.is-scam.com/wp-content/uploads/2014/12/question-robot.png">
            <a:extLst>
              <a:ext uri="{FF2B5EF4-FFF2-40B4-BE49-F238E27FC236}">
                <a16:creationId xmlns:a16="http://schemas.microsoft.com/office/drawing/2014/main" id="{D0515BB0-5490-0C71-EB8C-6686A44282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4911" y="3754851"/>
            <a:ext cx="1351089" cy="174348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6">
            <a:extLst>
              <a:ext uri="{FF2B5EF4-FFF2-40B4-BE49-F238E27FC236}">
                <a16:creationId xmlns:a16="http://schemas.microsoft.com/office/drawing/2014/main" id="{6792E0AD-D250-3071-136F-F29D7FAE11CF}"/>
              </a:ext>
            </a:extLst>
          </p:cNvPr>
          <p:cNvPicPr>
            <a:picLocks noChangeAspect="1"/>
          </p:cNvPicPr>
          <p:nvPr/>
        </p:nvPicPr>
        <p:blipFill>
          <a:blip r:embed="rId5"/>
          <a:stretch>
            <a:fillRect/>
          </a:stretch>
        </p:blipFill>
        <p:spPr>
          <a:xfrm>
            <a:off x="2533398" y="4017429"/>
            <a:ext cx="1437628" cy="1437628"/>
          </a:xfrm>
          <a:prstGeom prst="rect">
            <a:avLst/>
          </a:prstGeom>
        </p:spPr>
      </p:pic>
      <p:cxnSp>
        <p:nvCxnSpPr>
          <p:cNvPr id="6" name="直線單箭頭接點 8">
            <a:extLst>
              <a:ext uri="{FF2B5EF4-FFF2-40B4-BE49-F238E27FC236}">
                <a16:creationId xmlns:a16="http://schemas.microsoft.com/office/drawing/2014/main" id="{C0AEBFD6-46F8-3FD4-A5AE-B00B7013F12D}"/>
              </a:ext>
            </a:extLst>
          </p:cNvPr>
          <p:cNvCxnSpPr/>
          <p:nvPr/>
        </p:nvCxnSpPr>
        <p:spPr>
          <a:xfrm>
            <a:off x="4086764" y="4736243"/>
            <a:ext cx="6286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10">
            <a:extLst>
              <a:ext uri="{FF2B5EF4-FFF2-40B4-BE49-F238E27FC236}">
                <a16:creationId xmlns:a16="http://schemas.microsoft.com/office/drawing/2014/main" id="{E786714C-6785-C250-F075-A6EC4CABC7C9}"/>
              </a:ext>
            </a:extLst>
          </p:cNvPr>
          <p:cNvCxnSpPr/>
          <p:nvPr/>
        </p:nvCxnSpPr>
        <p:spPr>
          <a:xfrm>
            <a:off x="6095999" y="4708113"/>
            <a:ext cx="6286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12">
            <a:extLst>
              <a:ext uri="{FF2B5EF4-FFF2-40B4-BE49-F238E27FC236}">
                <a16:creationId xmlns:a16="http://schemas.microsoft.com/office/drawing/2014/main" id="{81959140-FB81-F1F5-852C-D77AB7707460}"/>
              </a:ext>
            </a:extLst>
          </p:cNvPr>
          <p:cNvSpPr txBox="1"/>
          <p:nvPr/>
        </p:nvSpPr>
        <p:spPr>
          <a:xfrm>
            <a:off x="6724649" y="4446503"/>
            <a:ext cx="78166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9" name="直線單箭頭接點 15">
            <a:extLst>
              <a:ext uri="{FF2B5EF4-FFF2-40B4-BE49-F238E27FC236}">
                <a16:creationId xmlns:a16="http://schemas.microsoft.com/office/drawing/2014/main" id="{02085E5A-A9D8-E40C-6797-7651D7FF76D0}"/>
              </a:ext>
            </a:extLst>
          </p:cNvPr>
          <p:cNvCxnSpPr/>
          <p:nvPr/>
        </p:nvCxnSpPr>
        <p:spPr>
          <a:xfrm>
            <a:off x="7476818" y="4709077"/>
            <a:ext cx="711044"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文字方塊 17">
            <a:extLst>
              <a:ext uri="{FF2B5EF4-FFF2-40B4-BE49-F238E27FC236}">
                <a16:creationId xmlns:a16="http://schemas.microsoft.com/office/drawing/2014/main" id="{E96028A9-5E05-8540-D747-BCE3015DFA1F}"/>
              </a:ext>
            </a:extLst>
          </p:cNvPr>
          <p:cNvSpPr txBox="1"/>
          <p:nvPr/>
        </p:nvSpPr>
        <p:spPr>
          <a:xfrm>
            <a:off x="8350093" y="4438497"/>
            <a:ext cx="135108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“3-3”</a:t>
            </a: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11" name="文字方塊 19">
            <a:extLst>
              <a:ext uri="{FF2B5EF4-FFF2-40B4-BE49-F238E27FC236}">
                <a16:creationId xmlns:a16="http://schemas.microsoft.com/office/drawing/2014/main" id="{37B2C2E7-F6C2-098F-933C-B9FBC5C1A2B7}"/>
              </a:ext>
            </a:extLst>
          </p:cNvPr>
          <p:cNvSpPr txBox="1"/>
          <p:nvPr/>
        </p:nvSpPr>
        <p:spPr>
          <a:xfrm>
            <a:off x="7671667" y="3999586"/>
            <a:ext cx="225650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Human label</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pic>
        <p:nvPicPr>
          <p:cNvPr id="12" name="Picture 2" descr="http://www.is-scam.com/wp-content/uploads/2014/12/question-robot.png">
            <a:extLst>
              <a:ext uri="{FF2B5EF4-FFF2-40B4-BE49-F238E27FC236}">
                <a16:creationId xmlns:a16="http://schemas.microsoft.com/office/drawing/2014/main" id="{BB242AF8-3C1F-9A6A-40B0-7B780A79E3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4911" y="1685515"/>
            <a:ext cx="1351089" cy="174348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單箭頭接點 24">
            <a:extLst>
              <a:ext uri="{FF2B5EF4-FFF2-40B4-BE49-F238E27FC236}">
                <a16:creationId xmlns:a16="http://schemas.microsoft.com/office/drawing/2014/main" id="{0EADBAF5-5F8F-E0BD-7AF3-AD6D28FDF3C0}"/>
              </a:ext>
            </a:extLst>
          </p:cNvPr>
          <p:cNvCxnSpPr/>
          <p:nvPr/>
        </p:nvCxnSpPr>
        <p:spPr>
          <a:xfrm>
            <a:off x="4086764" y="2666907"/>
            <a:ext cx="6286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25">
            <a:extLst>
              <a:ext uri="{FF2B5EF4-FFF2-40B4-BE49-F238E27FC236}">
                <a16:creationId xmlns:a16="http://schemas.microsoft.com/office/drawing/2014/main" id="{5BA835EE-3030-61C7-A0C3-AC6DC0320A33}"/>
              </a:ext>
            </a:extLst>
          </p:cNvPr>
          <p:cNvCxnSpPr/>
          <p:nvPr/>
        </p:nvCxnSpPr>
        <p:spPr>
          <a:xfrm>
            <a:off x="6095999" y="2638777"/>
            <a:ext cx="6286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26">
            <a:extLst>
              <a:ext uri="{FF2B5EF4-FFF2-40B4-BE49-F238E27FC236}">
                <a16:creationId xmlns:a16="http://schemas.microsoft.com/office/drawing/2014/main" id="{ABC0B2C3-62A7-681A-DC02-F024F3FAAF91}"/>
              </a:ext>
            </a:extLst>
          </p:cNvPr>
          <p:cNvSpPr txBox="1"/>
          <p:nvPr/>
        </p:nvSpPr>
        <p:spPr>
          <a:xfrm>
            <a:off x="6724649" y="2377167"/>
            <a:ext cx="78166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7" name="直線單箭頭接點 27">
            <a:extLst>
              <a:ext uri="{FF2B5EF4-FFF2-40B4-BE49-F238E27FC236}">
                <a16:creationId xmlns:a16="http://schemas.microsoft.com/office/drawing/2014/main" id="{5D0BD4A6-95AE-9B5C-635A-E1DCBD3F19D4}"/>
              </a:ext>
            </a:extLst>
          </p:cNvPr>
          <p:cNvCxnSpPr/>
          <p:nvPr/>
        </p:nvCxnSpPr>
        <p:spPr>
          <a:xfrm>
            <a:off x="7476818" y="2639741"/>
            <a:ext cx="711044"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文字方塊 28">
            <a:extLst>
              <a:ext uri="{FF2B5EF4-FFF2-40B4-BE49-F238E27FC236}">
                <a16:creationId xmlns:a16="http://schemas.microsoft.com/office/drawing/2014/main" id="{9C324C92-ED0D-3876-CA12-8CC6E6756926}"/>
              </a:ext>
            </a:extLst>
          </p:cNvPr>
          <p:cNvSpPr txBox="1"/>
          <p:nvPr/>
        </p:nvSpPr>
        <p:spPr>
          <a:xfrm>
            <a:off x="8187862" y="2358384"/>
            <a:ext cx="1351089"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29">
            <a:extLst>
              <a:ext uri="{FF2B5EF4-FFF2-40B4-BE49-F238E27FC236}">
                <a16:creationId xmlns:a16="http://schemas.microsoft.com/office/drawing/2014/main" id="{1E15AFFE-2CC1-D097-F416-C6DA3F392525}"/>
              </a:ext>
            </a:extLst>
          </p:cNvPr>
          <p:cNvSpPr txBox="1"/>
          <p:nvPr/>
        </p:nvSpPr>
        <p:spPr>
          <a:xfrm>
            <a:off x="7671667" y="1930250"/>
            <a:ext cx="225650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Human label</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pic>
        <p:nvPicPr>
          <p:cNvPr id="20" name="Picture 12" descr="https://encrypted-tbn1.gstatic.com/images?q=tbn:ANd9GcRcwlRKAlSIaCI4W5PRYVbuBQQXifF-56bFqAjh9DMe-_3Lh8_YKw">
            <a:extLst>
              <a:ext uri="{FF2B5EF4-FFF2-40B4-BE49-F238E27FC236}">
                <a16:creationId xmlns:a16="http://schemas.microsoft.com/office/drawing/2014/main" id="{9558D948-B9D2-3B56-D9E5-9D7CE26DEC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5892" y="2154040"/>
            <a:ext cx="1351186" cy="1025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E6741-2D26-3016-75A6-6AB1B2FAF8E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470ADC1-5DFF-A8DC-081E-22C9FD1FB590}"/>
              </a:ext>
            </a:extLst>
          </p:cNvPr>
          <p:cNvSpPr>
            <a:spLocks noGrp="1"/>
          </p:cNvSpPr>
          <p:nvPr>
            <p:ph type="title"/>
          </p:nvPr>
        </p:nvSpPr>
        <p:spPr/>
        <p:txBody>
          <a:bodyPr/>
          <a:lstStyle/>
          <a:p>
            <a:r>
              <a:rPr lang="zh-CN" altLang="en-US" dirty="0"/>
              <a:t>强化学习基础</a:t>
            </a:r>
          </a:p>
        </p:txBody>
      </p:sp>
      <p:pic>
        <p:nvPicPr>
          <p:cNvPr id="4" name="图片 3">
            <a:extLst>
              <a:ext uri="{FF2B5EF4-FFF2-40B4-BE49-F238E27FC236}">
                <a16:creationId xmlns:a16="http://schemas.microsoft.com/office/drawing/2014/main" id="{84E94574-3066-201B-CF50-D3151F128F98}"/>
              </a:ext>
            </a:extLst>
          </p:cNvPr>
          <p:cNvPicPr>
            <a:picLocks noChangeAspect="1"/>
          </p:cNvPicPr>
          <p:nvPr/>
        </p:nvPicPr>
        <p:blipFill>
          <a:blip r:embed="rId3"/>
          <a:stretch>
            <a:fillRect/>
          </a:stretch>
        </p:blipFill>
        <p:spPr>
          <a:xfrm>
            <a:off x="2383105" y="1276862"/>
            <a:ext cx="7772400" cy="5468404"/>
          </a:xfrm>
          <a:prstGeom prst="rect">
            <a:avLst/>
          </a:prstGeom>
        </p:spPr>
      </p:pic>
    </p:spTree>
    <p:extLst>
      <p:ext uri="{BB962C8B-B14F-4D97-AF65-F5344CB8AC3E}">
        <p14:creationId xmlns:p14="http://schemas.microsoft.com/office/powerpoint/2010/main" val="1466918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2BC4B-CF1A-4A11-2F51-F3EBB34F3187}"/>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839AE5B-3CDD-FF78-415A-FA835923B525}"/>
              </a:ext>
            </a:extLst>
          </p:cNvPr>
          <p:cNvSpPr>
            <a:spLocks noGrp="1"/>
          </p:cNvSpPr>
          <p:nvPr>
            <p:ph type="title"/>
          </p:nvPr>
        </p:nvSpPr>
        <p:spPr/>
        <p:txBody>
          <a:bodyPr/>
          <a:lstStyle/>
          <a:p>
            <a:r>
              <a:rPr lang="en-US" altLang="zh-TW" dirty="0"/>
              <a:t>Example: Playing Video Game</a:t>
            </a:r>
            <a:endParaRPr lang="zh-CN" altLang="en-US" dirty="0"/>
          </a:p>
        </p:txBody>
      </p:sp>
      <p:pic>
        <p:nvPicPr>
          <p:cNvPr id="2" name="图片 1">
            <a:extLst>
              <a:ext uri="{FF2B5EF4-FFF2-40B4-BE49-F238E27FC236}">
                <a16:creationId xmlns:a16="http://schemas.microsoft.com/office/drawing/2014/main" id="{68E08A61-F0B9-95C5-EEEC-8476D070C774}"/>
              </a:ext>
            </a:extLst>
          </p:cNvPr>
          <p:cNvPicPr>
            <a:picLocks noChangeAspect="1"/>
          </p:cNvPicPr>
          <p:nvPr/>
        </p:nvPicPr>
        <p:blipFill>
          <a:blip r:embed="rId3"/>
          <a:stretch>
            <a:fillRect/>
          </a:stretch>
        </p:blipFill>
        <p:spPr>
          <a:xfrm>
            <a:off x="2082480" y="1322192"/>
            <a:ext cx="7772400" cy="5265801"/>
          </a:xfrm>
          <a:prstGeom prst="rect">
            <a:avLst/>
          </a:prstGeom>
        </p:spPr>
      </p:pic>
    </p:spTree>
    <p:extLst>
      <p:ext uri="{BB962C8B-B14F-4D97-AF65-F5344CB8AC3E}">
        <p14:creationId xmlns:p14="http://schemas.microsoft.com/office/powerpoint/2010/main" val="3377500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00975-9241-E48C-BB06-FC0D7AA5DBB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4364DC6C-78B7-1181-A825-1DA5444B74A4}"/>
              </a:ext>
            </a:extLst>
          </p:cNvPr>
          <p:cNvSpPr>
            <a:spLocks noGrp="1"/>
          </p:cNvSpPr>
          <p:nvPr>
            <p:ph type="title"/>
          </p:nvPr>
        </p:nvSpPr>
        <p:spPr/>
        <p:txBody>
          <a:bodyPr/>
          <a:lstStyle/>
          <a:p>
            <a:r>
              <a:rPr lang="en-US" altLang="zh-TW" dirty="0"/>
              <a:t>Example: Playing Video Game</a:t>
            </a:r>
            <a:endParaRPr lang="zh-CN" altLang="en-US" dirty="0"/>
          </a:p>
        </p:txBody>
      </p:sp>
      <p:pic>
        <p:nvPicPr>
          <p:cNvPr id="4" name="图片 3">
            <a:extLst>
              <a:ext uri="{FF2B5EF4-FFF2-40B4-BE49-F238E27FC236}">
                <a16:creationId xmlns:a16="http://schemas.microsoft.com/office/drawing/2014/main" id="{EF9AD79F-8CFF-8BB4-1588-4621255603D2}"/>
              </a:ext>
            </a:extLst>
          </p:cNvPr>
          <p:cNvPicPr>
            <a:picLocks noChangeAspect="1"/>
          </p:cNvPicPr>
          <p:nvPr/>
        </p:nvPicPr>
        <p:blipFill>
          <a:blip r:embed="rId3"/>
          <a:stretch>
            <a:fillRect/>
          </a:stretch>
        </p:blipFill>
        <p:spPr>
          <a:xfrm>
            <a:off x="1501168" y="1421759"/>
            <a:ext cx="9189663" cy="5279666"/>
          </a:xfrm>
          <a:prstGeom prst="rect">
            <a:avLst/>
          </a:prstGeom>
        </p:spPr>
      </p:pic>
    </p:spTree>
    <p:extLst>
      <p:ext uri="{BB962C8B-B14F-4D97-AF65-F5344CB8AC3E}">
        <p14:creationId xmlns:p14="http://schemas.microsoft.com/office/powerpoint/2010/main" val="2852374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6AD57-67B8-F567-DBD8-751F5EEFF31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346F955-2BD6-FFA4-4ED5-DAC7A9550163}"/>
              </a:ext>
            </a:extLst>
          </p:cNvPr>
          <p:cNvSpPr>
            <a:spLocks noGrp="1"/>
          </p:cNvSpPr>
          <p:nvPr>
            <p:ph type="title"/>
          </p:nvPr>
        </p:nvSpPr>
        <p:spPr/>
        <p:txBody>
          <a:bodyPr/>
          <a:lstStyle/>
          <a:p>
            <a:r>
              <a:rPr lang="en-US" altLang="zh-TW" dirty="0"/>
              <a:t>Example: Playing Video Game</a:t>
            </a:r>
            <a:endParaRPr lang="zh-CN" altLang="en-US" dirty="0"/>
          </a:p>
        </p:txBody>
      </p:sp>
      <p:pic>
        <p:nvPicPr>
          <p:cNvPr id="2" name="图片 1">
            <a:extLst>
              <a:ext uri="{FF2B5EF4-FFF2-40B4-BE49-F238E27FC236}">
                <a16:creationId xmlns:a16="http://schemas.microsoft.com/office/drawing/2014/main" id="{76A00BFB-0B93-418C-67AF-710BC8192137}"/>
              </a:ext>
            </a:extLst>
          </p:cNvPr>
          <p:cNvPicPr>
            <a:picLocks noChangeAspect="1"/>
          </p:cNvPicPr>
          <p:nvPr/>
        </p:nvPicPr>
        <p:blipFill>
          <a:blip r:embed="rId3"/>
          <a:stretch>
            <a:fillRect/>
          </a:stretch>
        </p:blipFill>
        <p:spPr>
          <a:xfrm>
            <a:off x="1580628" y="1406593"/>
            <a:ext cx="9030744" cy="5360926"/>
          </a:xfrm>
          <a:prstGeom prst="rect">
            <a:avLst/>
          </a:prstGeom>
        </p:spPr>
      </p:pic>
    </p:spTree>
    <p:extLst>
      <p:ext uri="{BB962C8B-B14F-4D97-AF65-F5344CB8AC3E}">
        <p14:creationId xmlns:p14="http://schemas.microsoft.com/office/powerpoint/2010/main" val="482243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84A1D-2D73-C4D0-987A-D103D9BE218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87100E9-AADC-6D4E-7CB1-C604B3E7DB84}"/>
              </a:ext>
            </a:extLst>
          </p:cNvPr>
          <p:cNvSpPr>
            <a:spLocks noGrp="1"/>
          </p:cNvSpPr>
          <p:nvPr>
            <p:ph type="title"/>
          </p:nvPr>
        </p:nvSpPr>
        <p:spPr/>
        <p:txBody>
          <a:bodyPr/>
          <a:lstStyle/>
          <a:p>
            <a:r>
              <a:rPr lang="en-US" altLang="zh-TW" dirty="0"/>
              <a:t>Example: Learning to play Go</a:t>
            </a:r>
            <a:endParaRPr lang="zh-CN" altLang="en-US" dirty="0"/>
          </a:p>
        </p:txBody>
      </p:sp>
      <p:pic>
        <p:nvPicPr>
          <p:cNvPr id="21" name="Picture 2" descr="https://pixabay.com/static/uploads/photo/2013/07/12/13/55/earth-147591_960_720.png">
            <a:extLst>
              <a:ext uri="{FF2B5EF4-FFF2-40B4-BE49-F238E27FC236}">
                <a16:creationId xmlns:a16="http://schemas.microsoft.com/office/drawing/2014/main" id="{A6B18810-FA38-0E1F-9710-180B28EAFE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2024" y="5164914"/>
            <a:ext cx="1172306" cy="1172306"/>
          </a:xfrm>
          <a:prstGeom prst="rect">
            <a:avLst/>
          </a:prstGeom>
          <a:noFill/>
          <a:extLst>
            <a:ext uri="{909E8E84-426E-40DD-AFC4-6F175D3DCCD1}">
              <a14:hiddenFill xmlns:a14="http://schemas.microsoft.com/office/drawing/2010/main">
                <a:solidFill>
                  <a:srgbClr val="FFFFFF"/>
                </a:solidFill>
              </a14:hiddenFill>
            </a:ext>
          </a:extLst>
        </p:spPr>
      </p:pic>
      <p:sp>
        <p:nvSpPr>
          <p:cNvPr id="22" name="文字方塊 6">
            <a:extLst>
              <a:ext uri="{FF2B5EF4-FFF2-40B4-BE49-F238E27FC236}">
                <a16:creationId xmlns:a16="http://schemas.microsoft.com/office/drawing/2014/main" id="{9305B072-EFAF-EAA1-99FE-2658FEC0DAB2}"/>
              </a:ext>
            </a:extLst>
          </p:cNvPr>
          <p:cNvSpPr txBox="1"/>
          <p:nvPr/>
        </p:nvSpPr>
        <p:spPr>
          <a:xfrm>
            <a:off x="6375379" y="5815137"/>
            <a:ext cx="204267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Environment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3" name="直線接點 7">
            <a:extLst>
              <a:ext uri="{FF2B5EF4-FFF2-40B4-BE49-F238E27FC236}">
                <a16:creationId xmlns:a16="http://schemas.microsoft.com/office/drawing/2014/main" id="{FE766F93-3A2D-4107-DBF9-E828694C4F07}"/>
              </a:ext>
            </a:extLst>
          </p:cNvPr>
          <p:cNvCxnSpPr/>
          <p:nvPr/>
        </p:nvCxnSpPr>
        <p:spPr>
          <a:xfrm>
            <a:off x="3399251" y="2230569"/>
            <a:ext cx="0" cy="3287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接點 9">
            <a:extLst>
              <a:ext uri="{FF2B5EF4-FFF2-40B4-BE49-F238E27FC236}">
                <a16:creationId xmlns:a16="http://schemas.microsoft.com/office/drawing/2014/main" id="{108856E7-44B6-5383-B2E7-342F80A6A4B2}"/>
              </a:ext>
            </a:extLst>
          </p:cNvPr>
          <p:cNvCxnSpPr/>
          <p:nvPr/>
        </p:nvCxnSpPr>
        <p:spPr>
          <a:xfrm flipH="1">
            <a:off x="3399252" y="5517972"/>
            <a:ext cx="16851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接點 11">
            <a:extLst>
              <a:ext uri="{FF2B5EF4-FFF2-40B4-BE49-F238E27FC236}">
                <a16:creationId xmlns:a16="http://schemas.microsoft.com/office/drawing/2014/main" id="{75C0FB77-2AB7-DCED-35D0-025D788554E0}"/>
              </a:ext>
            </a:extLst>
          </p:cNvPr>
          <p:cNvCxnSpPr/>
          <p:nvPr/>
        </p:nvCxnSpPr>
        <p:spPr>
          <a:xfrm>
            <a:off x="3399253" y="2230569"/>
            <a:ext cx="1685192"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接點 13">
            <a:extLst>
              <a:ext uri="{FF2B5EF4-FFF2-40B4-BE49-F238E27FC236}">
                <a16:creationId xmlns:a16="http://schemas.microsoft.com/office/drawing/2014/main" id="{2DC49FFD-311A-AD86-B0D7-4A2DCB76DB99}"/>
              </a:ext>
            </a:extLst>
          </p:cNvPr>
          <p:cNvCxnSpPr/>
          <p:nvPr/>
        </p:nvCxnSpPr>
        <p:spPr>
          <a:xfrm flipV="1">
            <a:off x="5807356" y="3142834"/>
            <a:ext cx="0" cy="187881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文字方塊 17">
            <a:extLst>
              <a:ext uri="{FF2B5EF4-FFF2-40B4-BE49-F238E27FC236}">
                <a16:creationId xmlns:a16="http://schemas.microsoft.com/office/drawing/2014/main" id="{1E0C23DE-2494-8144-B9B9-2CE3A3312C07}"/>
              </a:ext>
            </a:extLst>
          </p:cNvPr>
          <p:cNvSpPr txBox="1"/>
          <p:nvPr/>
        </p:nvSpPr>
        <p:spPr>
          <a:xfrm>
            <a:off x="3268030" y="1803757"/>
            <a:ext cx="194763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Observation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接點 19">
            <a:extLst>
              <a:ext uri="{FF2B5EF4-FFF2-40B4-BE49-F238E27FC236}">
                <a16:creationId xmlns:a16="http://schemas.microsoft.com/office/drawing/2014/main" id="{EF79CB47-1D85-ACAF-7B0F-9DBE11CE4133}"/>
              </a:ext>
            </a:extLst>
          </p:cNvPr>
          <p:cNvCxnSpPr/>
          <p:nvPr/>
        </p:nvCxnSpPr>
        <p:spPr>
          <a:xfrm>
            <a:off x="6673910" y="2230569"/>
            <a:ext cx="1685192"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文字方塊 20">
            <a:extLst>
              <a:ext uri="{FF2B5EF4-FFF2-40B4-BE49-F238E27FC236}">
                <a16:creationId xmlns:a16="http://schemas.microsoft.com/office/drawing/2014/main" id="{85285E46-B349-A019-825D-0279B0D3A1EE}"/>
              </a:ext>
            </a:extLst>
          </p:cNvPr>
          <p:cNvSpPr txBox="1"/>
          <p:nvPr/>
        </p:nvSpPr>
        <p:spPr>
          <a:xfrm>
            <a:off x="6843291" y="1765558"/>
            <a:ext cx="133494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0" name="直線接點 21">
            <a:extLst>
              <a:ext uri="{FF2B5EF4-FFF2-40B4-BE49-F238E27FC236}">
                <a16:creationId xmlns:a16="http://schemas.microsoft.com/office/drawing/2014/main" id="{3B3E895E-CA8C-3CD9-AEDD-EA6D6D69E8D0}"/>
              </a:ext>
            </a:extLst>
          </p:cNvPr>
          <p:cNvCxnSpPr/>
          <p:nvPr/>
        </p:nvCxnSpPr>
        <p:spPr>
          <a:xfrm>
            <a:off x="8359102" y="2227223"/>
            <a:ext cx="0" cy="3287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文字方塊 23">
            <a:extLst>
              <a:ext uri="{FF2B5EF4-FFF2-40B4-BE49-F238E27FC236}">
                <a16:creationId xmlns:a16="http://schemas.microsoft.com/office/drawing/2014/main" id="{4E89120A-21CF-8370-B201-FA5057F72ED2}"/>
              </a:ext>
            </a:extLst>
          </p:cNvPr>
          <p:cNvSpPr txBox="1"/>
          <p:nvPr/>
        </p:nvSpPr>
        <p:spPr>
          <a:xfrm>
            <a:off x="5880635" y="3477460"/>
            <a:ext cx="132410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Reward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2" name="Picture 2" descr="http://www.chen-design.com/blog/blogimg/20160310-alphago-logo-1.png">
            <a:extLst>
              <a:ext uri="{FF2B5EF4-FFF2-40B4-BE49-F238E27FC236}">
                <a16:creationId xmlns:a16="http://schemas.microsoft.com/office/drawing/2014/main" id="{D766707A-D3A5-5B0F-5D3D-3A44384705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2275" y="2418861"/>
            <a:ext cx="1972112" cy="723973"/>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4">
            <a:extLst>
              <a:ext uri="{FF2B5EF4-FFF2-40B4-BE49-F238E27FC236}">
                <a16:creationId xmlns:a16="http://schemas.microsoft.com/office/drawing/2014/main" id="{611DE6CA-5BCE-274C-8DDD-71BD75039990}"/>
              </a:ext>
            </a:extLst>
          </p:cNvPr>
          <p:cNvPicPr>
            <a:picLocks noChangeAspect="1"/>
          </p:cNvPicPr>
          <p:nvPr/>
        </p:nvPicPr>
        <p:blipFill>
          <a:blip r:embed="rId5"/>
          <a:stretch>
            <a:fillRect/>
          </a:stretch>
        </p:blipFill>
        <p:spPr>
          <a:xfrm>
            <a:off x="1469041" y="2461100"/>
            <a:ext cx="2746053" cy="2746053"/>
          </a:xfrm>
          <a:prstGeom prst="rect">
            <a:avLst/>
          </a:prstGeom>
        </p:spPr>
      </p:pic>
      <p:grpSp>
        <p:nvGrpSpPr>
          <p:cNvPr id="34" name="群組 12">
            <a:extLst>
              <a:ext uri="{FF2B5EF4-FFF2-40B4-BE49-F238E27FC236}">
                <a16:creationId xmlns:a16="http://schemas.microsoft.com/office/drawing/2014/main" id="{EE165F04-F81B-628D-1AE4-A63DF5B0844B}"/>
              </a:ext>
            </a:extLst>
          </p:cNvPr>
          <p:cNvGrpSpPr/>
          <p:nvPr/>
        </p:nvGrpSpPr>
        <p:grpSpPr>
          <a:xfrm>
            <a:off x="7341568" y="2444756"/>
            <a:ext cx="2751833" cy="2762397"/>
            <a:chOff x="14602221" y="579260"/>
            <a:chExt cx="2751833" cy="2762397"/>
          </a:xfrm>
        </p:grpSpPr>
        <p:pic>
          <p:nvPicPr>
            <p:cNvPr id="35" name="圖片 5">
              <a:extLst>
                <a:ext uri="{FF2B5EF4-FFF2-40B4-BE49-F238E27FC236}">
                  <a16:creationId xmlns:a16="http://schemas.microsoft.com/office/drawing/2014/main" id="{8D67F4D7-004F-840D-1247-1B4D36CA8A50}"/>
                </a:ext>
              </a:extLst>
            </p:cNvPr>
            <p:cNvPicPr>
              <a:picLocks noChangeAspect="1"/>
            </p:cNvPicPr>
            <p:nvPr/>
          </p:nvPicPr>
          <p:blipFill>
            <a:blip r:embed="rId6"/>
            <a:stretch>
              <a:fillRect/>
            </a:stretch>
          </p:blipFill>
          <p:spPr>
            <a:xfrm>
              <a:off x="14602221" y="579260"/>
              <a:ext cx="2751833" cy="2762397"/>
            </a:xfrm>
            <a:prstGeom prst="rect">
              <a:avLst/>
            </a:prstGeom>
          </p:spPr>
        </p:pic>
        <p:sp>
          <p:nvSpPr>
            <p:cNvPr id="36" name="文字方塊 2">
              <a:extLst>
                <a:ext uri="{FF2B5EF4-FFF2-40B4-BE49-F238E27FC236}">
                  <a16:creationId xmlns:a16="http://schemas.microsoft.com/office/drawing/2014/main" id="{06DBA055-D468-495B-4DC5-1797FBE227A3}"/>
                </a:ext>
              </a:extLst>
            </p:cNvPr>
            <p:cNvSpPr txBox="1"/>
            <p:nvPr/>
          </p:nvSpPr>
          <p:spPr>
            <a:xfrm>
              <a:off x="15188172" y="2557401"/>
              <a:ext cx="1579929"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Next Move</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pic>
        <p:nvPicPr>
          <p:cNvPr id="37" name="圖片 14">
            <a:extLst>
              <a:ext uri="{FF2B5EF4-FFF2-40B4-BE49-F238E27FC236}">
                <a16:creationId xmlns:a16="http://schemas.microsoft.com/office/drawing/2014/main" id="{C57BFFDA-027C-6DDB-4F85-B01F3465C0C5}"/>
              </a:ext>
            </a:extLst>
          </p:cNvPr>
          <p:cNvPicPr>
            <a:picLocks noChangeAspect="1"/>
          </p:cNvPicPr>
          <p:nvPr/>
        </p:nvPicPr>
        <p:blipFill>
          <a:blip r:embed="rId7"/>
          <a:stretch>
            <a:fillRect/>
          </a:stretch>
        </p:blipFill>
        <p:spPr>
          <a:xfrm>
            <a:off x="4813718" y="4287502"/>
            <a:ext cx="1969225" cy="1580611"/>
          </a:xfrm>
          <a:prstGeom prst="rect">
            <a:avLst/>
          </a:prstGeom>
        </p:spPr>
      </p:pic>
      <p:cxnSp>
        <p:nvCxnSpPr>
          <p:cNvPr id="38" name="直線接點 22">
            <a:extLst>
              <a:ext uri="{FF2B5EF4-FFF2-40B4-BE49-F238E27FC236}">
                <a16:creationId xmlns:a16="http://schemas.microsoft.com/office/drawing/2014/main" id="{06FE70CB-2A62-40EE-E95A-35BE5E3B380D}"/>
              </a:ext>
            </a:extLst>
          </p:cNvPr>
          <p:cNvCxnSpPr/>
          <p:nvPr/>
        </p:nvCxnSpPr>
        <p:spPr>
          <a:xfrm flipH="1">
            <a:off x="6640926" y="5514625"/>
            <a:ext cx="1685193"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71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A7EDC-EDC1-A937-136D-0B402B320DD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5DF20AEC-B6CB-7854-015C-2E8F8793261B}"/>
              </a:ext>
            </a:extLst>
          </p:cNvPr>
          <p:cNvSpPr>
            <a:spLocks noGrp="1"/>
          </p:cNvSpPr>
          <p:nvPr>
            <p:ph type="title"/>
          </p:nvPr>
        </p:nvSpPr>
        <p:spPr/>
        <p:txBody>
          <a:bodyPr/>
          <a:lstStyle/>
          <a:p>
            <a:r>
              <a:rPr lang="en-US" altLang="zh-TW" dirty="0"/>
              <a:t>Example: Learning to play Go</a:t>
            </a:r>
            <a:endParaRPr lang="zh-CN" altLang="en-US" dirty="0"/>
          </a:p>
        </p:txBody>
      </p:sp>
      <p:pic>
        <p:nvPicPr>
          <p:cNvPr id="2" name="Picture 2" descr="https://pixabay.com/static/uploads/photo/2013/07/12/13/55/earth-147591_960_720.png">
            <a:extLst>
              <a:ext uri="{FF2B5EF4-FFF2-40B4-BE49-F238E27FC236}">
                <a16:creationId xmlns:a16="http://schemas.microsoft.com/office/drawing/2014/main" id="{F6D66797-2944-113E-837E-C1FF41DDA4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9393" y="5415435"/>
            <a:ext cx="1172306" cy="117230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6">
            <a:extLst>
              <a:ext uri="{FF2B5EF4-FFF2-40B4-BE49-F238E27FC236}">
                <a16:creationId xmlns:a16="http://schemas.microsoft.com/office/drawing/2014/main" id="{0F00101E-F5F2-6196-2E61-03DB241B814D}"/>
              </a:ext>
            </a:extLst>
          </p:cNvPr>
          <p:cNvSpPr txBox="1"/>
          <p:nvPr/>
        </p:nvSpPr>
        <p:spPr>
          <a:xfrm>
            <a:off x="6312748" y="6065658"/>
            <a:ext cx="204267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Environment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 name="直線接點 7">
            <a:extLst>
              <a:ext uri="{FF2B5EF4-FFF2-40B4-BE49-F238E27FC236}">
                <a16:creationId xmlns:a16="http://schemas.microsoft.com/office/drawing/2014/main" id="{44F5F0E6-5FEE-FAC2-46E0-AFFAD6E1FEFB}"/>
              </a:ext>
            </a:extLst>
          </p:cNvPr>
          <p:cNvCxnSpPr/>
          <p:nvPr/>
        </p:nvCxnSpPr>
        <p:spPr>
          <a:xfrm>
            <a:off x="3336620" y="2481090"/>
            <a:ext cx="0" cy="3287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線接點 9">
            <a:extLst>
              <a:ext uri="{FF2B5EF4-FFF2-40B4-BE49-F238E27FC236}">
                <a16:creationId xmlns:a16="http://schemas.microsoft.com/office/drawing/2014/main" id="{BA633278-5891-1157-9DA2-F454BA608DAE}"/>
              </a:ext>
            </a:extLst>
          </p:cNvPr>
          <p:cNvCxnSpPr/>
          <p:nvPr/>
        </p:nvCxnSpPr>
        <p:spPr>
          <a:xfrm flipH="1">
            <a:off x="3336621" y="5768493"/>
            <a:ext cx="16851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接點 11">
            <a:extLst>
              <a:ext uri="{FF2B5EF4-FFF2-40B4-BE49-F238E27FC236}">
                <a16:creationId xmlns:a16="http://schemas.microsoft.com/office/drawing/2014/main" id="{414B5560-913A-CD78-C169-67FCF0479F54}"/>
              </a:ext>
            </a:extLst>
          </p:cNvPr>
          <p:cNvCxnSpPr/>
          <p:nvPr/>
        </p:nvCxnSpPr>
        <p:spPr>
          <a:xfrm>
            <a:off x="3336622" y="2481090"/>
            <a:ext cx="1685192"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直線接點 13">
            <a:extLst>
              <a:ext uri="{FF2B5EF4-FFF2-40B4-BE49-F238E27FC236}">
                <a16:creationId xmlns:a16="http://schemas.microsoft.com/office/drawing/2014/main" id="{360DDF94-ECF7-00AF-C4E3-3FA0DF388596}"/>
              </a:ext>
            </a:extLst>
          </p:cNvPr>
          <p:cNvCxnSpPr/>
          <p:nvPr/>
        </p:nvCxnSpPr>
        <p:spPr>
          <a:xfrm flipV="1">
            <a:off x="5744725" y="3393355"/>
            <a:ext cx="0" cy="187881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文字方塊 17">
            <a:extLst>
              <a:ext uri="{FF2B5EF4-FFF2-40B4-BE49-F238E27FC236}">
                <a16:creationId xmlns:a16="http://schemas.microsoft.com/office/drawing/2014/main" id="{D8475391-EDEF-CC35-52D2-952248FFC479}"/>
              </a:ext>
            </a:extLst>
          </p:cNvPr>
          <p:cNvSpPr txBox="1"/>
          <p:nvPr/>
        </p:nvSpPr>
        <p:spPr>
          <a:xfrm>
            <a:off x="3205399" y="2054278"/>
            <a:ext cx="194763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Observation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0" name="直線接點 19">
            <a:extLst>
              <a:ext uri="{FF2B5EF4-FFF2-40B4-BE49-F238E27FC236}">
                <a16:creationId xmlns:a16="http://schemas.microsoft.com/office/drawing/2014/main" id="{98C4465B-CD5B-E1AD-7179-0D6434DF559A}"/>
              </a:ext>
            </a:extLst>
          </p:cNvPr>
          <p:cNvCxnSpPr/>
          <p:nvPr/>
        </p:nvCxnSpPr>
        <p:spPr>
          <a:xfrm>
            <a:off x="6611279" y="2481090"/>
            <a:ext cx="1685192"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文字方塊 20">
            <a:extLst>
              <a:ext uri="{FF2B5EF4-FFF2-40B4-BE49-F238E27FC236}">
                <a16:creationId xmlns:a16="http://schemas.microsoft.com/office/drawing/2014/main" id="{20007112-EB38-5FDB-0ED1-3789710C059C}"/>
              </a:ext>
            </a:extLst>
          </p:cNvPr>
          <p:cNvSpPr txBox="1"/>
          <p:nvPr/>
        </p:nvSpPr>
        <p:spPr>
          <a:xfrm>
            <a:off x="6780660" y="2016079"/>
            <a:ext cx="133494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接點 21">
            <a:extLst>
              <a:ext uri="{FF2B5EF4-FFF2-40B4-BE49-F238E27FC236}">
                <a16:creationId xmlns:a16="http://schemas.microsoft.com/office/drawing/2014/main" id="{59A29F58-40EB-69A8-C365-DC9B5A65D7FA}"/>
              </a:ext>
            </a:extLst>
          </p:cNvPr>
          <p:cNvCxnSpPr/>
          <p:nvPr/>
        </p:nvCxnSpPr>
        <p:spPr>
          <a:xfrm>
            <a:off x="8296471" y="2477744"/>
            <a:ext cx="0" cy="3287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字方塊 23">
            <a:extLst>
              <a:ext uri="{FF2B5EF4-FFF2-40B4-BE49-F238E27FC236}">
                <a16:creationId xmlns:a16="http://schemas.microsoft.com/office/drawing/2014/main" id="{79CA7274-64CD-3298-A4A7-FFBC6782B9E3}"/>
              </a:ext>
            </a:extLst>
          </p:cNvPr>
          <p:cNvSpPr txBox="1"/>
          <p:nvPr/>
        </p:nvSpPr>
        <p:spPr>
          <a:xfrm>
            <a:off x="5818004" y="3727981"/>
            <a:ext cx="132410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Reward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Picture 2" descr="http://www.chen-design.com/blog/blogimg/20160310-alphago-logo-1.png">
            <a:extLst>
              <a:ext uri="{FF2B5EF4-FFF2-40B4-BE49-F238E27FC236}">
                <a16:creationId xmlns:a16="http://schemas.microsoft.com/office/drawing/2014/main" id="{476FF468-2CF3-8C21-EE8D-4D60EA94A2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9644" y="2669382"/>
            <a:ext cx="1972112" cy="723973"/>
          </a:xfrm>
          <a:prstGeom prst="rect">
            <a:avLst/>
          </a:prstGeom>
          <a:noFill/>
          <a:extLst>
            <a:ext uri="{909E8E84-426E-40DD-AFC4-6F175D3DCCD1}">
              <a14:hiddenFill xmlns:a14="http://schemas.microsoft.com/office/drawing/2010/main">
                <a:solidFill>
                  <a:srgbClr val="FFFFFF"/>
                </a:solidFill>
              </a14:hiddenFill>
            </a:ext>
          </a:extLst>
        </p:spPr>
      </p:pic>
      <p:pic>
        <p:nvPicPr>
          <p:cNvPr id="15" name="圖片 4">
            <a:extLst>
              <a:ext uri="{FF2B5EF4-FFF2-40B4-BE49-F238E27FC236}">
                <a16:creationId xmlns:a16="http://schemas.microsoft.com/office/drawing/2014/main" id="{CCDCB87F-01E8-8586-D119-7C54E383EB55}"/>
              </a:ext>
            </a:extLst>
          </p:cNvPr>
          <p:cNvPicPr>
            <a:picLocks noChangeAspect="1"/>
          </p:cNvPicPr>
          <p:nvPr/>
        </p:nvPicPr>
        <p:blipFill>
          <a:blip r:embed="rId5"/>
          <a:stretch>
            <a:fillRect/>
          </a:stretch>
        </p:blipFill>
        <p:spPr>
          <a:xfrm>
            <a:off x="1406410" y="2711621"/>
            <a:ext cx="2746053" cy="2746053"/>
          </a:xfrm>
          <a:prstGeom prst="rect">
            <a:avLst/>
          </a:prstGeom>
        </p:spPr>
      </p:pic>
      <p:pic>
        <p:nvPicPr>
          <p:cNvPr id="16" name="圖片 14">
            <a:extLst>
              <a:ext uri="{FF2B5EF4-FFF2-40B4-BE49-F238E27FC236}">
                <a16:creationId xmlns:a16="http://schemas.microsoft.com/office/drawing/2014/main" id="{DAE3738D-999E-D222-8FD1-AAC8735F3AD8}"/>
              </a:ext>
            </a:extLst>
          </p:cNvPr>
          <p:cNvPicPr>
            <a:picLocks noChangeAspect="1"/>
          </p:cNvPicPr>
          <p:nvPr/>
        </p:nvPicPr>
        <p:blipFill>
          <a:blip r:embed="rId6"/>
          <a:stretch>
            <a:fillRect/>
          </a:stretch>
        </p:blipFill>
        <p:spPr>
          <a:xfrm>
            <a:off x="4751087" y="4538023"/>
            <a:ext cx="1969225" cy="1580611"/>
          </a:xfrm>
          <a:prstGeom prst="rect">
            <a:avLst/>
          </a:prstGeom>
        </p:spPr>
      </p:pic>
      <p:cxnSp>
        <p:nvCxnSpPr>
          <p:cNvPr id="17" name="直線接點 22">
            <a:extLst>
              <a:ext uri="{FF2B5EF4-FFF2-40B4-BE49-F238E27FC236}">
                <a16:creationId xmlns:a16="http://schemas.microsoft.com/office/drawing/2014/main" id="{4BE98658-5B2D-9AB2-3C0E-9D434DA426E7}"/>
              </a:ext>
            </a:extLst>
          </p:cNvPr>
          <p:cNvCxnSpPr/>
          <p:nvPr/>
        </p:nvCxnSpPr>
        <p:spPr>
          <a:xfrm flipH="1">
            <a:off x="6578295" y="5765146"/>
            <a:ext cx="1685193"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 name="圖片 24">
            <a:extLst>
              <a:ext uri="{FF2B5EF4-FFF2-40B4-BE49-F238E27FC236}">
                <a16:creationId xmlns:a16="http://schemas.microsoft.com/office/drawing/2014/main" id="{7C9871C6-2B95-172C-0E80-32C4A8607C57}"/>
              </a:ext>
            </a:extLst>
          </p:cNvPr>
          <p:cNvPicPr>
            <a:picLocks noChangeAspect="1"/>
          </p:cNvPicPr>
          <p:nvPr/>
        </p:nvPicPr>
        <p:blipFill>
          <a:blip r:embed="rId7"/>
          <a:stretch>
            <a:fillRect/>
          </a:stretch>
        </p:blipFill>
        <p:spPr>
          <a:xfrm>
            <a:off x="1434902" y="2711621"/>
            <a:ext cx="2717561" cy="2717561"/>
          </a:xfrm>
          <a:prstGeom prst="rect">
            <a:avLst/>
          </a:prstGeom>
        </p:spPr>
      </p:pic>
      <p:pic>
        <p:nvPicPr>
          <p:cNvPr id="19" name="圖片 25">
            <a:extLst>
              <a:ext uri="{FF2B5EF4-FFF2-40B4-BE49-F238E27FC236}">
                <a16:creationId xmlns:a16="http://schemas.microsoft.com/office/drawing/2014/main" id="{967BB2B9-BF4B-4F01-E7B2-9EE5E12B4852}"/>
              </a:ext>
            </a:extLst>
          </p:cNvPr>
          <p:cNvPicPr>
            <a:picLocks noChangeAspect="1"/>
          </p:cNvPicPr>
          <p:nvPr/>
        </p:nvPicPr>
        <p:blipFill>
          <a:blip r:embed="rId8"/>
          <a:stretch>
            <a:fillRect/>
          </a:stretch>
        </p:blipFill>
        <p:spPr>
          <a:xfrm>
            <a:off x="7337986" y="2705885"/>
            <a:ext cx="2837583" cy="2804778"/>
          </a:xfrm>
          <a:prstGeom prst="rect">
            <a:avLst/>
          </a:prstGeom>
        </p:spPr>
      </p:pic>
      <p:sp>
        <p:nvSpPr>
          <p:cNvPr id="20" name="文字方塊 26">
            <a:extLst>
              <a:ext uri="{FF2B5EF4-FFF2-40B4-BE49-F238E27FC236}">
                <a16:creationId xmlns:a16="http://schemas.microsoft.com/office/drawing/2014/main" id="{3732EAEA-2BC0-43FA-D406-8A6058E70778}"/>
              </a:ext>
            </a:extLst>
          </p:cNvPr>
          <p:cNvSpPr txBox="1"/>
          <p:nvPr/>
        </p:nvSpPr>
        <p:spPr>
          <a:xfrm>
            <a:off x="4317302" y="4640313"/>
            <a:ext cx="274401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If win, reward = 1</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文字方塊 27">
            <a:extLst>
              <a:ext uri="{FF2B5EF4-FFF2-40B4-BE49-F238E27FC236}">
                <a16:creationId xmlns:a16="http://schemas.microsoft.com/office/drawing/2014/main" id="{1F87BEC2-EA7E-5A94-5042-DF20BA718BA3}"/>
              </a:ext>
            </a:extLst>
          </p:cNvPr>
          <p:cNvSpPr txBox="1"/>
          <p:nvPr/>
        </p:nvSpPr>
        <p:spPr>
          <a:xfrm>
            <a:off x="4309399" y="5157376"/>
            <a:ext cx="2744016"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If loss, reward = -1</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8">
            <a:extLst>
              <a:ext uri="{FF2B5EF4-FFF2-40B4-BE49-F238E27FC236}">
                <a16:creationId xmlns:a16="http://schemas.microsoft.com/office/drawing/2014/main" id="{475CD24E-34BC-75D1-B1C1-C0F4CBC6F351}"/>
              </a:ext>
            </a:extLst>
          </p:cNvPr>
          <p:cNvSpPr txBox="1"/>
          <p:nvPr/>
        </p:nvSpPr>
        <p:spPr>
          <a:xfrm>
            <a:off x="3867754" y="4122890"/>
            <a:ext cx="3631360"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reward = 0 in most cases</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30">
            <a:extLst>
              <a:ext uri="{FF2B5EF4-FFF2-40B4-BE49-F238E27FC236}">
                <a16:creationId xmlns:a16="http://schemas.microsoft.com/office/drawing/2014/main" id="{9DC71D5A-82E1-F57E-6374-EBF8FDC76395}"/>
              </a:ext>
            </a:extLst>
          </p:cNvPr>
          <p:cNvSpPr txBox="1"/>
          <p:nvPr/>
        </p:nvSpPr>
        <p:spPr>
          <a:xfrm>
            <a:off x="2898769" y="1513046"/>
            <a:ext cx="5735454"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Find an actor maximizing expected reward. </a:t>
            </a:r>
            <a:endParaRPr kumimoji="0" lang="zh-TW" altLang="en-US" sz="24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8905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FB5BA-4B9D-E656-3EBE-488B57C391C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61BD488-A8BD-E6FE-463C-D827BBA22010}"/>
              </a:ext>
            </a:extLst>
          </p:cNvPr>
          <p:cNvSpPr>
            <a:spLocks noGrp="1"/>
          </p:cNvSpPr>
          <p:nvPr>
            <p:ph type="title"/>
          </p:nvPr>
        </p:nvSpPr>
        <p:spPr/>
        <p:txBody>
          <a:bodyPr/>
          <a:lstStyle/>
          <a:p>
            <a:r>
              <a:rPr lang="en-US" altLang="zh-TW" dirty="0"/>
              <a:t>Step 1: Function with Unknown </a:t>
            </a:r>
            <a:endParaRPr lang="zh-CN" altLang="en-US" dirty="0"/>
          </a:p>
        </p:txBody>
      </p:sp>
      <p:sp>
        <p:nvSpPr>
          <p:cNvPr id="2" name="內容版面配置區 2">
            <a:extLst>
              <a:ext uri="{FF2B5EF4-FFF2-40B4-BE49-F238E27FC236}">
                <a16:creationId xmlns:a16="http://schemas.microsoft.com/office/drawing/2014/main" id="{D8D9D651-2F3A-E80E-11AE-37FE6738D9F0}"/>
              </a:ext>
            </a:extLst>
          </p:cNvPr>
          <p:cNvSpPr txBox="1">
            <a:spLocks/>
          </p:cNvSpPr>
          <p:nvPr/>
        </p:nvSpPr>
        <p:spPr>
          <a:xfrm>
            <a:off x="2159333" y="5291240"/>
            <a:ext cx="7886700" cy="1566760"/>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a:t>Input of neural network: the observation of machine represented as a vector or a matrix</a:t>
            </a:r>
          </a:p>
          <a:p>
            <a:r>
              <a:rPr lang="en-US" altLang="zh-TW" sz="2400"/>
              <a:t>Output neural network : each action corresponds to a neuron in output layer</a:t>
            </a:r>
          </a:p>
          <a:p>
            <a:pPr lvl="2"/>
            <a:endParaRPr lang="zh-TW" altLang="en-US" dirty="0"/>
          </a:p>
        </p:txBody>
      </p:sp>
      <p:sp>
        <p:nvSpPr>
          <p:cNvPr id="4" name="Shape 226">
            <a:extLst>
              <a:ext uri="{FF2B5EF4-FFF2-40B4-BE49-F238E27FC236}">
                <a16:creationId xmlns:a16="http://schemas.microsoft.com/office/drawing/2014/main" id="{52B14395-5CE6-B8A8-C8AA-E1BC58BF43C8}"/>
              </a:ext>
            </a:extLst>
          </p:cNvPr>
          <p:cNvSpPr/>
          <p:nvPr/>
        </p:nvSpPr>
        <p:spPr>
          <a:xfrm>
            <a:off x="5828202" y="2864696"/>
            <a:ext cx="312049" cy="1505262"/>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dirty="0">
              <a:solidFill>
                <a:schemeClr val="dk1"/>
              </a:solidFill>
              <a:latin typeface="Arial"/>
              <a:ea typeface="Arial"/>
              <a:cs typeface="Arial"/>
              <a:sym typeface="Arial"/>
            </a:endParaRPr>
          </a:p>
        </p:txBody>
      </p:sp>
      <p:sp>
        <p:nvSpPr>
          <p:cNvPr id="5" name="Shape 238">
            <a:extLst>
              <a:ext uri="{FF2B5EF4-FFF2-40B4-BE49-F238E27FC236}">
                <a16:creationId xmlns:a16="http://schemas.microsoft.com/office/drawing/2014/main" id="{EACE0D0E-0F3B-2436-5253-9E9707C432DC}"/>
              </a:ext>
            </a:extLst>
          </p:cNvPr>
          <p:cNvSpPr/>
          <p:nvPr/>
        </p:nvSpPr>
        <p:spPr>
          <a:xfrm>
            <a:off x="5856845" y="2957007"/>
            <a:ext cx="247823" cy="247823"/>
          </a:xfrm>
          <a:prstGeom prst="ellipse">
            <a:avLst/>
          </a:prstGeom>
          <a:gradFill>
            <a:gsLst>
              <a:gs pos="0">
                <a:srgbClr val="FFE379"/>
              </a:gs>
              <a:gs pos="35000">
                <a:srgbClr val="FFEBA2"/>
              </a:gs>
              <a:gs pos="100000">
                <a:srgbClr val="FFF5D9"/>
              </a:gs>
            </a:gsLst>
            <a:lin ang="16200038" scaled="0"/>
          </a:gradFill>
          <a:ln w="9525" cap="flat" cmpd="sng">
            <a:solidFill>
              <a:srgbClr val="F3B1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dirty="0">
              <a:solidFill>
                <a:schemeClr val="dk1"/>
              </a:solidFill>
              <a:latin typeface="Arial"/>
              <a:ea typeface="Arial"/>
              <a:cs typeface="Arial"/>
              <a:sym typeface="Arial"/>
            </a:endParaRPr>
          </a:p>
        </p:txBody>
      </p:sp>
      <p:sp>
        <p:nvSpPr>
          <p:cNvPr id="6" name="Shape 239">
            <a:extLst>
              <a:ext uri="{FF2B5EF4-FFF2-40B4-BE49-F238E27FC236}">
                <a16:creationId xmlns:a16="http://schemas.microsoft.com/office/drawing/2014/main" id="{890B891D-FB90-57B5-3B18-CD5681A9F76F}"/>
              </a:ext>
            </a:extLst>
          </p:cNvPr>
          <p:cNvSpPr/>
          <p:nvPr/>
        </p:nvSpPr>
        <p:spPr>
          <a:xfrm>
            <a:off x="5863641" y="3287359"/>
            <a:ext cx="247030" cy="247030"/>
          </a:xfrm>
          <a:prstGeom prst="ellipse">
            <a:avLst/>
          </a:prstGeom>
          <a:gradFill>
            <a:gsLst>
              <a:gs pos="0">
                <a:srgbClr val="FFE379"/>
              </a:gs>
              <a:gs pos="35000">
                <a:srgbClr val="FFEBA2"/>
              </a:gs>
              <a:gs pos="100000">
                <a:srgbClr val="FFF5D9"/>
              </a:gs>
            </a:gsLst>
            <a:lin ang="16200038" scaled="0"/>
          </a:gradFill>
          <a:ln w="9525" cap="flat" cmpd="sng">
            <a:solidFill>
              <a:srgbClr val="F3B1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dirty="0">
              <a:solidFill>
                <a:schemeClr val="dk1"/>
              </a:solidFill>
              <a:latin typeface="Arial"/>
              <a:ea typeface="Arial"/>
              <a:cs typeface="Arial"/>
              <a:sym typeface="Arial"/>
            </a:endParaRPr>
          </a:p>
        </p:txBody>
      </p:sp>
      <p:sp>
        <p:nvSpPr>
          <p:cNvPr id="7" name="Shape 240">
            <a:extLst>
              <a:ext uri="{FF2B5EF4-FFF2-40B4-BE49-F238E27FC236}">
                <a16:creationId xmlns:a16="http://schemas.microsoft.com/office/drawing/2014/main" id="{6C9E4F3A-E8FC-8BF4-5952-E986ABAA4ABF}"/>
              </a:ext>
            </a:extLst>
          </p:cNvPr>
          <p:cNvSpPr/>
          <p:nvPr/>
        </p:nvSpPr>
        <p:spPr>
          <a:xfrm>
            <a:off x="5873709" y="4057537"/>
            <a:ext cx="242473" cy="242473"/>
          </a:xfrm>
          <a:prstGeom prst="ellipse">
            <a:avLst/>
          </a:prstGeom>
          <a:gradFill>
            <a:gsLst>
              <a:gs pos="0">
                <a:srgbClr val="FFE379"/>
              </a:gs>
              <a:gs pos="35000">
                <a:srgbClr val="FFEBA2"/>
              </a:gs>
              <a:gs pos="100000">
                <a:srgbClr val="FFF5D9"/>
              </a:gs>
            </a:gsLst>
            <a:lin ang="16200038" scaled="0"/>
          </a:gradFill>
          <a:ln w="9525" cap="flat" cmpd="sng">
            <a:solidFill>
              <a:srgbClr val="F3B1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dirty="0">
              <a:solidFill>
                <a:schemeClr val="dk1"/>
              </a:solidFill>
              <a:latin typeface="Arial"/>
              <a:ea typeface="Arial"/>
              <a:cs typeface="Arial"/>
              <a:sym typeface="Arial"/>
            </a:endParaRPr>
          </a:p>
        </p:txBody>
      </p:sp>
      <p:sp>
        <p:nvSpPr>
          <p:cNvPr id="8" name="Shape 241">
            <a:extLst>
              <a:ext uri="{FF2B5EF4-FFF2-40B4-BE49-F238E27FC236}">
                <a16:creationId xmlns:a16="http://schemas.microsoft.com/office/drawing/2014/main" id="{9127DB54-CD1D-1098-3FFC-6B9A85366CF1}"/>
              </a:ext>
            </a:extLst>
          </p:cNvPr>
          <p:cNvSpPr txBox="1"/>
          <p:nvPr/>
        </p:nvSpPr>
        <p:spPr>
          <a:xfrm rot="5400000">
            <a:off x="5855542" y="3650312"/>
            <a:ext cx="579899" cy="39444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2800" b="0" i="0" u="none" strike="noStrike" cap="none" dirty="0">
                <a:solidFill>
                  <a:srgbClr val="000000"/>
                </a:solidFill>
                <a:latin typeface="Arial"/>
                <a:ea typeface="Arial"/>
                <a:cs typeface="Arial"/>
                <a:sym typeface="Arial"/>
              </a:rPr>
              <a:t>…</a:t>
            </a:r>
          </a:p>
        </p:txBody>
      </p:sp>
      <p:sp>
        <p:nvSpPr>
          <p:cNvPr id="9" name="向左箭號 112">
            <a:extLst>
              <a:ext uri="{FF2B5EF4-FFF2-40B4-BE49-F238E27FC236}">
                <a16:creationId xmlns:a16="http://schemas.microsoft.com/office/drawing/2014/main" id="{D6E17A38-B0D3-272F-C134-C0EF6C04D75B}"/>
              </a:ext>
            </a:extLst>
          </p:cNvPr>
          <p:cNvSpPr/>
          <p:nvPr/>
        </p:nvSpPr>
        <p:spPr>
          <a:xfrm flipH="1">
            <a:off x="5429421" y="3448157"/>
            <a:ext cx="361871" cy="36520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文字方塊 10">
            <a:extLst>
              <a:ext uri="{FF2B5EF4-FFF2-40B4-BE49-F238E27FC236}">
                <a16:creationId xmlns:a16="http://schemas.microsoft.com/office/drawing/2014/main" id="{7144B5B2-800C-5B07-DD06-F0E2B71BBD8D}"/>
              </a:ext>
            </a:extLst>
          </p:cNvPr>
          <p:cNvSpPr txBox="1"/>
          <p:nvPr/>
        </p:nvSpPr>
        <p:spPr>
          <a:xfrm flipH="1">
            <a:off x="4886196" y="3290144"/>
            <a:ext cx="72756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 name="Shape 226">
            <a:extLst>
              <a:ext uri="{FF2B5EF4-FFF2-40B4-BE49-F238E27FC236}">
                <a16:creationId xmlns:a16="http://schemas.microsoft.com/office/drawing/2014/main" id="{DEB8612F-6459-4DE1-67A9-713B0C5CC3BC}"/>
              </a:ext>
            </a:extLst>
          </p:cNvPr>
          <p:cNvSpPr/>
          <p:nvPr/>
        </p:nvSpPr>
        <p:spPr>
          <a:xfrm>
            <a:off x="4752593" y="2957007"/>
            <a:ext cx="300424" cy="1317289"/>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dirty="0">
              <a:solidFill>
                <a:schemeClr val="dk1"/>
              </a:solidFill>
              <a:latin typeface="Arial"/>
              <a:ea typeface="Arial"/>
              <a:cs typeface="Arial"/>
              <a:sym typeface="Arial"/>
            </a:endParaRPr>
          </a:p>
        </p:txBody>
      </p:sp>
      <p:cxnSp>
        <p:nvCxnSpPr>
          <p:cNvPr id="12" name="Shape 229">
            <a:extLst>
              <a:ext uri="{FF2B5EF4-FFF2-40B4-BE49-F238E27FC236}">
                <a16:creationId xmlns:a16="http://schemas.microsoft.com/office/drawing/2014/main" id="{129DE737-84F7-5859-7315-85D347E7D037}"/>
              </a:ext>
            </a:extLst>
          </p:cNvPr>
          <p:cNvCxnSpPr/>
          <p:nvPr/>
        </p:nvCxnSpPr>
        <p:spPr>
          <a:xfrm>
            <a:off x="6150794" y="3078888"/>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13" name="Shape 229">
            <a:extLst>
              <a:ext uri="{FF2B5EF4-FFF2-40B4-BE49-F238E27FC236}">
                <a16:creationId xmlns:a16="http://schemas.microsoft.com/office/drawing/2014/main" id="{074F4F97-1794-C8E9-8F4D-386F5620D9BA}"/>
              </a:ext>
            </a:extLst>
          </p:cNvPr>
          <p:cNvCxnSpPr/>
          <p:nvPr/>
        </p:nvCxnSpPr>
        <p:spPr>
          <a:xfrm>
            <a:off x="6146662" y="3492184"/>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14" name="Shape 229">
            <a:extLst>
              <a:ext uri="{FF2B5EF4-FFF2-40B4-BE49-F238E27FC236}">
                <a16:creationId xmlns:a16="http://schemas.microsoft.com/office/drawing/2014/main" id="{74ADA438-0E6E-2E72-93BB-CE531946135A}"/>
              </a:ext>
            </a:extLst>
          </p:cNvPr>
          <p:cNvCxnSpPr/>
          <p:nvPr/>
        </p:nvCxnSpPr>
        <p:spPr>
          <a:xfrm>
            <a:off x="6139950" y="4161039"/>
            <a:ext cx="383836" cy="0"/>
          </a:xfrm>
          <a:prstGeom prst="straightConnector1">
            <a:avLst/>
          </a:prstGeom>
          <a:noFill/>
          <a:ln w="25400" cap="flat" cmpd="sng">
            <a:solidFill>
              <a:schemeClr val="dk1"/>
            </a:solidFill>
            <a:prstDash val="solid"/>
            <a:round/>
            <a:headEnd type="none" w="med" len="med"/>
            <a:tailEnd type="triangle" w="lg" len="lg"/>
          </a:ln>
        </p:spPr>
      </p:cxnSp>
      <p:sp>
        <p:nvSpPr>
          <p:cNvPr id="15" name="向左箭號 66">
            <a:extLst>
              <a:ext uri="{FF2B5EF4-FFF2-40B4-BE49-F238E27FC236}">
                <a16:creationId xmlns:a16="http://schemas.microsoft.com/office/drawing/2014/main" id="{517AFD68-6078-6FC7-160C-8642319592AF}"/>
              </a:ext>
            </a:extLst>
          </p:cNvPr>
          <p:cNvSpPr/>
          <p:nvPr/>
        </p:nvSpPr>
        <p:spPr>
          <a:xfrm flipH="1">
            <a:off x="4343406" y="3448157"/>
            <a:ext cx="361871" cy="36520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向左箭號 67">
            <a:extLst>
              <a:ext uri="{FF2B5EF4-FFF2-40B4-BE49-F238E27FC236}">
                <a16:creationId xmlns:a16="http://schemas.microsoft.com/office/drawing/2014/main" id="{6AED1EE6-46E9-4425-DCF3-9F47BD9192A2}"/>
              </a:ext>
            </a:extLst>
          </p:cNvPr>
          <p:cNvSpPr/>
          <p:nvPr/>
        </p:nvSpPr>
        <p:spPr>
          <a:xfrm flipH="1">
            <a:off x="3508133" y="3434723"/>
            <a:ext cx="432365" cy="36520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A44957FC-DDC4-B056-646D-3FE56CE32B54}"/>
              </a:ext>
            </a:extLst>
          </p:cNvPr>
          <p:cNvSpPr/>
          <p:nvPr/>
        </p:nvSpPr>
        <p:spPr>
          <a:xfrm flipH="1">
            <a:off x="3879675" y="2800115"/>
            <a:ext cx="2340518" cy="16682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Shape 226">
            <a:extLst>
              <a:ext uri="{FF2B5EF4-FFF2-40B4-BE49-F238E27FC236}">
                <a16:creationId xmlns:a16="http://schemas.microsoft.com/office/drawing/2014/main" id="{78890367-6BDE-A6C6-45CC-A7392A8D227B}"/>
              </a:ext>
            </a:extLst>
          </p:cNvPr>
          <p:cNvSpPr/>
          <p:nvPr/>
        </p:nvSpPr>
        <p:spPr>
          <a:xfrm>
            <a:off x="3998158" y="2957007"/>
            <a:ext cx="300424" cy="1317289"/>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dirty="0">
              <a:solidFill>
                <a:schemeClr val="dk1"/>
              </a:solidFill>
              <a:latin typeface="Arial"/>
              <a:ea typeface="Arial"/>
              <a:cs typeface="Arial"/>
              <a:sym typeface="Arial"/>
            </a:endParaRPr>
          </a:p>
        </p:txBody>
      </p:sp>
      <p:sp>
        <p:nvSpPr>
          <p:cNvPr id="19" name="文字方塊 20">
            <a:extLst>
              <a:ext uri="{FF2B5EF4-FFF2-40B4-BE49-F238E27FC236}">
                <a16:creationId xmlns:a16="http://schemas.microsoft.com/office/drawing/2014/main" id="{8AF2005E-5D78-4A98-B925-28F2A724317C}"/>
              </a:ext>
            </a:extLst>
          </p:cNvPr>
          <p:cNvSpPr txBox="1"/>
          <p:nvPr/>
        </p:nvSpPr>
        <p:spPr>
          <a:xfrm>
            <a:off x="3799978" y="1258199"/>
            <a:ext cx="2499909" cy="954107"/>
          </a:xfrm>
          <a:prstGeom prst="rect">
            <a:avLst/>
          </a:prstGeom>
          <a:noFill/>
        </p:spPr>
        <p:txBody>
          <a:bodyPr wrap="square" rtlCol="0">
            <a:spAutoFit/>
          </a:bodyPr>
          <a:lstStyle/>
          <a:p>
            <a:pPr algn="ctr"/>
            <a:r>
              <a:rPr lang="en-US" altLang="zh-TW" sz="2800" b="1" i="1" u="sng" dirty="0">
                <a:solidFill>
                  <a:srgbClr val="FF0000"/>
                </a:solidFill>
              </a:rPr>
              <a:t>Policy Network (Actor)</a:t>
            </a:r>
            <a:endParaRPr lang="zh-TW" altLang="en-US" sz="2800" b="1" i="1" u="sng" dirty="0">
              <a:solidFill>
                <a:srgbClr val="FF0000"/>
              </a:solidFill>
            </a:endParaRPr>
          </a:p>
        </p:txBody>
      </p:sp>
      <p:sp>
        <p:nvSpPr>
          <p:cNvPr id="20" name="文字方塊 27">
            <a:extLst>
              <a:ext uri="{FF2B5EF4-FFF2-40B4-BE49-F238E27FC236}">
                <a16:creationId xmlns:a16="http://schemas.microsoft.com/office/drawing/2014/main" id="{E0A9B43C-CAE9-C8BA-F737-0E21AA37608C}"/>
              </a:ext>
            </a:extLst>
          </p:cNvPr>
          <p:cNvSpPr txBox="1"/>
          <p:nvPr/>
        </p:nvSpPr>
        <p:spPr>
          <a:xfrm>
            <a:off x="1864699" y="4160721"/>
            <a:ext cx="1283377" cy="461665"/>
          </a:xfrm>
          <a:prstGeom prst="rect">
            <a:avLst/>
          </a:prstGeom>
          <a:noFill/>
        </p:spPr>
        <p:txBody>
          <a:bodyPr wrap="square" rtlCol="0">
            <a:spAutoFit/>
          </a:bodyPr>
          <a:lstStyle/>
          <a:p>
            <a:pPr algn="ctr"/>
            <a:r>
              <a:rPr lang="en-US" altLang="zh-TW" sz="2400" dirty="0"/>
              <a:t>pixels</a:t>
            </a:r>
            <a:endParaRPr lang="zh-TW" altLang="en-US" sz="2400" dirty="0"/>
          </a:p>
        </p:txBody>
      </p:sp>
      <p:sp>
        <p:nvSpPr>
          <p:cNvPr id="21" name="文字方塊 29">
            <a:extLst>
              <a:ext uri="{FF2B5EF4-FFF2-40B4-BE49-F238E27FC236}">
                <a16:creationId xmlns:a16="http://schemas.microsoft.com/office/drawing/2014/main" id="{08F1CF7F-2BF7-C6ED-EA88-5B1922F3DFDB}"/>
              </a:ext>
            </a:extLst>
          </p:cNvPr>
          <p:cNvSpPr txBox="1"/>
          <p:nvPr/>
        </p:nvSpPr>
        <p:spPr>
          <a:xfrm>
            <a:off x="6588746" y="3932713"/>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fire</a:t>
            </a:r>
          </a:p>
        </p:txBody>
      </p:sp>
      <p:sp>
        <p:nvSpPr>
          <p:cNvPr id="22" name="文字方塊 30">
            <a:extLst>
              <a:ext uri="{FF2B5EF4-FFF2-40B4-BE49-F238E27FC236}">
                <a16:creationId xmlns:a16="http://schemas.microsoft.com/office/drawing/2014/main" id="{273206E1-B5C1-8704-3218-35EAA103BE4A}"/>
              </a:ext>
            </a:extLst>
          </p:cNvPr>
          <p:cNvSpPr txBox="1"/>
          <p:nvPr/>
        </p:nvSpPr>
        <p:spPr>
          <a:xfrm>
            <a:off x="6588746" y="3334334"/>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right</a:t>
            </a:r>
          </a:p>
        </p:txBody>
      </p:sp>
      <p:sp>
        <p:nvSpPr>
          <p:cNvPr id="23" name="文字方塊 31">
            <a:extLst>
              <a:ext uri="{FF2B5EF4-FFF2-40B4-BE49-F238E27FC236}">
                <a16:creationId xmlns:a16="http://schemas.microsoft.com/office/drawing/2014/main" id="{3F1B5588-E253-535E-BD60-6B79BDB9E75C}"/>
              </a:ext>
            </a:extLst>
          </p:cNvPr>
          <p:cNvSpPr txBox="1"/>
          <p:nvPr/>
        </p:nvSpPr>
        <p:spPr>
          <a:xfrm>
            <a:off x="6592695" y="2877630"/>
            <a:ext cx="891638"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left</a:t>
            </a:r>
          </a:p>
        </p:txBody>
      </p:sp>
      <p:sp>
        <p:nvSpPr>
          <p:cNvPr id="24" name="文字方塊 32">
            <a:extLst>
              <a:ext uri="{FF2B5EF4-FFF2-40B4-BE49-F238E27FC236}">
                <a16:creationId xmlns:a16="http://schemas.microsoft.com/office/drawing/2014/main" id="{062EEF8B-0C7C-08FE-A637-F78CDE5A3BE7}"/>
              </a:ext>
            </a:extLst>
          </p:cNvPr>
          <p:cNvSpPr txBox="1"/>
          <p:nvPr/>
        </p:nvSpPr>
        <p:spPr>
          <a:xfrm>
            <a:off x="8324082" y="3224081"/>
            <a:ext cx="1628991"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solidFill>
                  <a:srgbClr val="FF0000"/>
                </a:solidFill>
              </a:rPr>
              <a:t>Scores of  actions</a:t>
            </a:r>
            <a:endParaRPr lang="zh-TW" altLang="en-US" sz="2400" dirty="0">
              <a:solidFill>
                <a:srgbClr val="FF0000"/>
              </a:solidFill>
            </a:endParaRPr>
          </a:p>
        </p:txBody>
      </p:sp>
      <p:pic>
        <p:nvPicPr>
          <p:cNvPr id="25" name="圖片 35">
            <a:extLst>
              <a:ext uri="{FF2B5EF4-FFF2-40B4-BE49-F238E27FC236}">
                <a16:creationId xmlns:a16="http://schemas.microsoft.com/office/drawing/2014/main" id="{F6DEC372-F8F2-F89A-D2D6-26DFE1D88F57}"/>
              </a:ext>
            </a:extLst>
          </p:cNvPr>
          <p:cNvPicPr>
            <a:picLocks noChangeAspect="1"/>
          </p:cNvPicPr>
          <p:nvPr/>
        </p:nvPicPr>
        <p:blipFill>
          <a:blip r:embed="rId3"/>
          <a:stretch>
            <a:fillRect/>
          </a:stretch>
        </p:blipFill>
        <p:spPr>
          <a:xfrm>
            <a:off x="6477698" y="1754920"/>
            <a:ext cx="1063816" cy="1081303"/>
          </a:xfrm>
          <a:prstGeom prst="rect">
            <a:avLst/>
          </a:prstGeom>
        </p:spPr>
      </p:pic>
      <p:sp>
        <p:nvSpPr>
          <p:cNvPr id="26" name="文字方塊 36">
            <a:extLst>
              <a:ext uri="{FF2B5EF4-FFF2-40B4-BE49-F238E27FC236}">
                <a16:creationId xmlns:a16="http://schemas.microsoft.com/office/drawing/2014/main" id="{E5A69021-B46F-DF01-766B-92CE670A1DCC}"/>
              </a:ext>
            </a:extLst>
          </p:cNvPr>
          <p:cNvSpPr txBox="1"/>
          <p:nvPr/>
        </p:nvSpPr>
        <p:spPr>
          <a:xfrm>
            <a:off x="7431025" y="2854097"/>
            <a:ext cx="637575" cy="461665"/>
          </a:xfrm>
          <a:prstGeom prst="rect">
            <a:avLst/>
          </a:prstGeom>
          <a:noFill/>
        </p:spPr>
        <p:txBody>
          <a:bodyPr wrap="square" rtlCol="0">
            <a:spAutoFit/>
          </a:bodyPr>
          <a:lstStyle/>
          <a:p>
            <a:pPr algn="ctr"/>
            <a:r>
              <a:rPr lang="en-US" altLang="zh-TW" sz="2400" dirty="0"/>
              <a:t>0.7</a:t>
            </a:r>
            <a:endParaRPr lang="zh-TW" altLang="en-US" sz="2400" dirty="0"/>
          </a:p>
        </p:txBody>
      </p:sp>
      <p:sp>
        <p:nvSpPr>
          <p:cNvPr id="27" name="文字方塊 37">
            <a:extLst>
              <a:ext uri="{FF2B5EF4-FFF2-40B4-BE49-F238E27FC236}">
                <a16:creationId xmlns:a16="http://schemas.microsoft.com/office/drawing/2014/main" id="{68BA615A-DE93-B43F-8767-BCD688389D0B}"/>
              </a:ext>
            </a:extLst>
          </p:cNvPr>
          <p:cNvSpPr txBox="1"/>
          <p:nvPr/>
        </p:nvSpPr>
        <p:spPr>
          <a:xfrm>
            <a:off x="7433972" y="3325013"/>
            <a:ext cx="637575" cy="461665"/>
          </a:xfrm>
          <a:prstGeom prst="rect">
            <a:avLst/>
          </a:prstGeom>
          <a:noFill/>
        </p:spPr>
        <p:txBody>
          <a:bodyPr wrap="square" rtlCol="0">
            <a:spAutoFit/>
          </a:bodyPr>
          <a:lstStyle/>
          <a:p>
            <a:pPr algn="ctr"/>
            <a:r>
              <a:rPr lang="en-US" altLang="zh-TW" sz="2400" dirty="0"/>
              <a:t>0.2</a:t>
            </a:r>
            <a:endParaRPr lang="zh-TW" altLang="en-US" sz="2400" dirty="0"/>
          </a:p>
        </p:txBody>
      </p:sp>
      <p:sp>
        <p:nvSpPr>
          <p:cNvPr id="28" name="文字方塊 38">
            <a:extLst>
              <a:ext uri="{FF2B5EF4-FFF2-40B4-BE49-F238E27FC236}">
                <a16:creationId xmlns:a16="http://schemas.microsoft.com/office/drawing/2014/main" id="{D7476CBF-9E6B-ED2E-1C07-62D6BE634C60}"/>
              </a:ext>
            </a:extLst>
          </p:cNvPr>
          <p:cNvSpPr txBox="1"/>
          <p:nvPr/>
        </p:nvSpPr>
        <p:spPr>
          <a:xfrm>
            <a:off x="7440001" y="3901935"/>
            <a:ext cx="637575" cy="461665"/>
          </a:xfrm>
          <a:prstGeom prst="rect">
            <a:avLst/>
          </a:prstGeom>
          <a:noFill/>
        </p:spPr>
        <p:txBody>
          <a:bodyPr wrap="square" rtlCol="0">
            <a:spAutoFit/>
          </a:bodyPr>
          <a:lstStyle/>
          <a:p>
            <a:pPr algn="ctr"/>
            <a:r>
              <a:rPr lang="en-US" altLang="zh-TW" sz="2400" dirty="0"/>
              <a:t>0.1</a:t>
            </a:r>
            <a:endParaRPr lang="zh-TW" altLang="en-US" sz="2400" dirty="0"/>
          </a:p>
        </p:txBody>
      </p:sp>
      <p:sp>
        <p:nvSpPr>
          <p:cNvPr id="29" name="右大括弧 39">
            <a:extLst>
              <a:ext uri="{FF2B5EF4-FFF2-40B4-BE49-F238E27FC236}">
                <a16:creationId xmlns:a16="http://schemas.microsoft.com/office/drawing/2014/main" id="{118FA022-C6F8-3183-152A-D0DA27E9C9E8}"/>
              </a:ext>
            </a:extLst>
          </p:cNvPr>
          <p:cNvSpPr/>
          <p:nvPr/>
        </p:nvSpPr>
        <p:spPr>
          <a:xfrm>
            <a:off x="7989125" y="2775037"/>
            <a:ext cx="241292" cy="1719055"/>
          </a:xfrm>
          <a:prstGeom prst="rightBrace">
            <a:avLst>
              <a:gd name="adj1" fmla="val 52545"/>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30" name="圖片 40">
            <a:extLst>
              <a:ext uri="{FF2B5EF4-FFF2-40B4-BE49-F238E27FC236}">
                <a16:creationId xmlns:a16="http://schemas.microsoft.com/office/drawing/2014/main" id="{B2EE6B4D-2711-B383-5B22-59A03E8C8706}"/>
              </a:ext>
            </a:extLst>
          </p:cNvPr>
          <p:cNvPicPr>
            <a:picLocks noChangeAspect="1"/>
          </p:cNvPicPr>
          <p:nvPr/>
        </p:nvPicPr>
        <p:blipFill>
          <a:blip r:embed="rId4"/>
          <a:stretch>
            <a:fillRect/>
          </a:stretch>
        </p:blipFill>
        <p:spPr>
          <a:xfrm>
            <a:off x="1571543" y="2972302"/>
            <a:ext cx="1869691" cy="1229829"/>
          </a:xfrm>
          <a:prstGeom prst="rect">
            <a:avLst/>
          </a:prstGeom>
        </p:spPr>
      </p:pic>
      <p:sp>
        <p:nvSpPr>
          <p:cNvPr id="31" name="文字方塊 3">
            <a:extLst>
              <a:ext uri="{FF2B5EF4-FFF2-40B4-BE49-F238E27FC236}">
                <a16:creationId xmlns:a16="http://schemas.microsoft.com/office/drawing/2014/main" id="{F500BF72-C31E-24F8-9D37-ADB0B09C0F06}"/>
              </a:ext>
            </a:extLst>
          </p:cNvPr>
          <p:cNvSpPr txBox="1"/>
          <p:nvPr/>
        </p:nvSpPr>
        <p:spPr>
          <a:xfrm>
            <a:off x="8207514" y="2023100"/>
            <a:ext cx="2055301" cy="830997"/>
          </a:xfrm>
          <a:prstGeom prst="rect">
            <a:avLst/>
          </a:prstGeom>
          <a:noFill/>
        </p:spPr>
        <p:txBody>
          <a:bodyPr wrap="square" rtlCol="0">
            <a:spAutoFit/>
          </a:bodyPr>
          <a:lstStyle/>
          <a:p>
            <a:r>
              <a:rPr lang="en-US" altLang="zh-TW" sz="2400" dirty="0">
                <a:solidFill>
                  <a:srgbClr val="0000FF"/>
                </a:solidFill>
              </a:rPr>
              <a:t>Sample based on scores</a:t>
            </a:r>
            <a:endParaRPr lang="zh-TW" altLang="en-US" sz="2400" dirty="0">
              <a:solidFill>
                <a:srgbClr val="0000FF"/>
              </a:solidFill>
            </a:endParaRPr>
          </a:p>
        </p:txBody>
      </p:sp>
      <p:sp>
        <p:nvSpPr>
          <p:cNvPr id="32" name="文字方塊 19">
            <a:extLst>
              <a:ext uri="{FF2B5EF4-FFF2-40B4-BE49-F238E27FC236}">
                <a16:creationId xmlns:a16="http://schemas.microsoft.com/office/drawing/2014/main" id="{90E42F23-133D-D2ED-D042-B06D9C989507}"/>
              </a:ext>
            </a:extLst>
          </p:cNvPr>
          <p:cNvSpPr txBox="1"/>
          <p:nvPr/>
        </p:nvSpPr>
        <p:spPr>
          <a:xfrm>
            <a:off x="3466307" y="4491380"/>
            <a:ext cx="4723790" cy="523220"/>
          </a:xfrm>
          <a:prstGeom prst="rect">
            <a:avLst/>
          </a:prstGeom>
          <a:noFill/>
        </p:spPr>
        <p:txBody>
          <a:bodyPr wrap="square" rtlCol="0">
            <a:spAutoFit/>
          </a:bodyPr>
          <a:lstStyle/>
          <a:p>
            <a:pPr algn="ctr"/>
            <a:r>
              <a:rPr lang="en-US" altLang="zh-TW" sz="2800" dirty="0">
                <a:solidFill>
                  <a:srgbClr val="FF0000"/>
                </a:solidFill>
              </a:rPr>
              <a:t>Classification Task!!!</a:t>
            </a:r>
            <a:endParaRPr lang="zh-TW" altLang="en-US" sz="2800" dirty="0">
              <a:solidFill>
                <a:srgbClr val="FF0000"/>
              </a:solidFill>
            </a:endParaRPr>
          </a:p>
        </p:txBody>
      </p:sp>
    </p:spTree>
    <p:extLst>
      <p:ext uri="{BB962C8B-B14F-4D97-AF65-F5344CB8AC3E}">
        <p14:creationId xmlns:p14="http://schemas.microsoft.com/office/powerpoint/2010/main" val="271046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xEl>
                                              <p:pRg st="1" end="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P spid="5" grpId="0" animBg="1"/>
      <p:bldP spid="6" grpId="0" animBg="1"/>
      <p:bldP spid="7" grpId="0" animBg="1"/>
      <p:bldP spid="8" grpId="0"/>
      <p:bldP spid="9" grpId="0" animBg="1"/>
      <p:bldP spid="10" grpId="0"/>
      <p:bldP spid="11" grpId="0" animBg="1"/>
      <p:bldP spid="15" grpId="0" animBg="1"/>
      <p:bldP spid="16" grpId="0" animBg="1"/>
      <p:bldP spid="17" grpId="0" animBg="1"/>
      <p:bldP spid="18" grpId="0" animBg="1"/>
      <p:bldP spid="19" grpId="0"/>
      <p:bldP spid="20" grpId="0"/>
      <p:bldP spid="21" grpId="0" animBg="1"/>
      <p:bldP spid="22" grpId="0" animBg="1"/>
      <p:bldP spid="23" grpId="0" animBg="1"/>
      <p:bldP spid="24" grpId="0" animBg="1"/>
      <p:bldP spid="26" grpId="0"/>
      <p:bldP spid="27" grpId="0"/>
      <p:bldP spid="28" grpId="0"/>
      <p:bldP spid="29" grpId="0" animBg="1"/>
      <p:bldP spid="31"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F0046-FDD9-1BAD-B886-3257D2FF123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5B242CC-2197-BF3B-8D10-196027C3BB2A}"/>
              </a:ext>
            </a:extLst>
          </p:cNvPr>
          <p:cNvSpPr>
            <a:spLocks noGrp="1"/>
          </p:cNvSpPr>
          <p:nvPr>
            <p:ph type="title"/>
          </p:nvPr>
        </p:nvSpPr>
        <p:spPr/>
        <p:txBody>
          <a:bodyPr/>
          <a:lstStyle/>
          <a:p>
            <a:r>
              <a:rPr kumimoji="1" lang="zh-CN" altLang="en-US" dirty="0">
                <a:latin typeface="+mj-ea"/>
              </a:rPr>
              <a:t>大模型自回归采样解码（</a:t>
            </a:r>
            <a:r>
              <a:rPr kumimoji="1" lang="en-US" altLang="zh-CN" dirty="0">
                <a:latin typeface="+mj-ea"/>
              </a:rPr>
              <a:t>Sampling Decoding</a:t>
            </a:r>
            <a:r>
              <a:rPr kumimoji="1" lang="zh-CN" altLang="en-US" dirty="0">
                <a:latin typeface="+mj-ea"/>
              </a:rPr>
              <a:t>）</a:t>
            </a:r>
            <a:endParaRPr lang="zh-CN" altLang="en-US" dirty="0">
              <a:latin typeface="DengXian" charset="-122"/>
              <a:ea typeface="DengXian" charset="-122"/>
            </a:endParaRPr>
          </a:p>
        </p:txBody>
      </p:sp>
      <p:pic>
        <p:nvPicPr>
          <p:cNvPr id="5" name="图片 4">
            <a:extLst>
              <a:ext uri="{FF2B5EF4-FFF2-40B4-BE49-F238E27FC236}">
                <a16:creationId xmlns:a16="http://schemas.microsoft.com/office/drawing/2014/main" id="{FE1E2E56-B1BB-3D08-4A34-8AD2598A1079}"/>
              </a:ext>
            </a:extLst>
          </p:cNvPr>
          <p:cNvPicPr>
            <a:picLocks noChangeAspect="1"/>
          </p:cNvPicPr>
          <p:nvPr/>
        </p:nvPicPr>
        <p:blipFill>
          <a:blip r:embed="rId3"/>
          <a:stretch>
            <a:fillRect/>
          </a:stretch>
        </p:blipFill>
        <p:spPr>
          <a:xfrm>
            <a:off x="1500883" y="1156592"/>
            <a:ext cx="9153134" cy="2895600"/>
          </a:xfrm>
          <a:prstGeom prst="rect">
            <a:avLst/>
          </a:prstGeom>
        </p:spPr>
      </p:pic>
      <p:pic>
        <p:nvPicPr>
          <p:cNvPr id="6" name="图片 5">
            <a:extLst>
              <a:ext uri="{FF2B5EF4-FFF2-40B4-BE49-F238E27FC236}">
                <a16:creationId xmlns:a16="http://schemas.microsoft.com/office/drawing/2014/main" id="{52FEBFC2-B85A-19A2-F851-F1B976949D4C}"/>
              </a:ext>
            </a:extLst>
          </p:cNvPr>
          <p:cNvPicPr>
            <a:picLocks noChangeAspect="1"/>
          </p:cNvPicPr>
          <p:nvPr/>
        </p:nvPicPr>
        <p:blipFill>
          <a:blip r:embed="rId4"/>
          <a:stretch>
            <a:fillRect/>
          </a:stretch>
        </p:blipFill>
        <p:spPr>
          <a:xfrm>
            <a:off x="2765271" y="4191000"/>
            <a:ext cx="6661457" cy="2563099"/>
          </a:xfrm>
          <a:prstGeom prst="rect">
            <a:avLst/>
          </a:prstGeom>
        </p:spPr>
      </p:pic>
    </p:spTree>
    <p:extLst>
      <p:ext uri="{BB962C8B-B14F-4D97-AF65-F5344CB8AC3E}">
        <p14:creationId xmlns:p14="http://schemas.microsoft.com/office/powerpoint/2010/main" val="247863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1A014-35A9-F343-404D-9F9971C21B62}"/>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2C872E6-9967-73DE-5369-D42B3F572486}"/>
              </a:ext>
            </a:extLst>
          </p:cNvPr>
          <p:cNvSpPr>
            <a:spLocks noGrp="1"/>
          </p:cNvSpPr>
          <p:nvPr>
            <p:ph type="title"/>
          </p:nvPr>
        </p:nvSpPr>
        <p:spPr/>
        <p:txBody>
          <a:bodyPr/>
          <a:lstStyle/>
          <a:p>
            <a:r>
              <a:rPr lang="en-US" altLang="zh-TW" sz="3600" b="1" i="1" u="sng" dirty="0"/>
              <a:t>Step 2: Define “Loss”</a:t>
            </a:r>
            <a:endParaRPr lang="zh-TW" altLang="en-US" sz="3600" b="1" i="1" u="sng" dirty="0"/>
          </a:p>
        </p:txBody>
      </p:sp>
      <p:cxnSp>
        <p:nvCxnSpPr>
          <p:cNvPr id="2" name="直線單箭頭接點 23">
            <a:extLst>
              <a:ext uri="{FF2B5EF4-FFF2-40B4-BE49-F238E27FC236}">
                <a16:creationId xmlns:a16="http://schemas.microsoft.com/office/drawing/2014/main" id="{9AE1DDBA-F617-708F-E5CE-42A8A4F54436}"/>
              </a:ext>
            </a:extLst>
          </p:cNvPr>
          <p:cNvCxnSpPr/>
          <p:nvPr/>
        </p:nvCxnSpPr>
        <p:spPr>
          <a:xfrm flipV="1">
            <a:off x="3452322" y="4002336"/>
            <a:ext cx="1959663" cy="8928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CA87070-01DE-D165-D25E-D776AFFBDA24}"/>
              </a:ext>
            </a:extLst>
          </p:cNvPr>
          <p:cNvPicPr>
            <a:picLocks noChangeAspect="1"/>
          </p:cNvPicPr>
          <p:nvPr/>
        </p:nvPicPr>
        <p:blipFill>
          <a:blip r:embed="rId3"/>
          <a:stretch>
            <a:fillRect/>
          </a:stretch>
        </p:blipFill>
        <p:spPr>
          <a:xfrm>
            <a:off x="1337699" y="1996218"/>
            <a:ext cx="2826517" cy="1928191"/>
          </a:xfrm>
          <a:prstGeom prst="rect">
            <a:avLst/>
          </a:prstGeom>
        </p:spPr>
      </p:pic>
      <p:pic>
        <p:nvPicPr>
          <p:cNvPr id="5" name="圖片 4">
            <a:extLst>
              <a:ext uri="{FF2B5EF4-FFF2-40B4-BE49-F238E27FC236}">
                <a16:creationId xmlns:a16="http://schemas.microsoft.com/office/drawing/2014/main" id="{422889BC-4C08-3362-C6E0-6F2CCE39A2BE}"/>
              </a:ext>
            </a:extLst>
          </p:cNvPr>
          <p:cNvPicPr>
            <a:picLocks noChangeAspect="1"/>
          </p:cNvPicPr>
          <p:nvPr/>
        </p:nvPicPr>
        <p:blipFill>
          <a:blip r:embed="rId4"/>
          <a:stretch>
            <a:fillRect/>
          </a:stretch>
        </p:blipFill>
        <p:spPr>
          <a:xfrm>
            <a:off x="4346294" y="1988267"/>
            <a:ext cx="2826517" cy="1944092"/>
          </a:xfrm>
          <a:prstGeom prst="rect">
            <a:avLst/>
          </a:prstGeom>
        </p:spPr>
      </p:pic>
      <p:pic>
        <p:nvPicPr>
          <p:cNvPr id="6" name="圖片 5">
            <a:extLst>
              <a:ext uri="{FF2B5EF4-FFF2-40B4-BE49-F238E27FC236}">
                <a16:creationId xmlns:a16="http://schemas.microsoft.com/office/drawing/2014/main" id="{FC37C1E4-D74A-4BF3-3A26-B9F402DFCB86}"/>
              </a:ext>
            </a:extLst>
          </p:cNvPr>
          <p:cNvPicPr>
            <a:picLocks noChangeAspect="1"/>
          </p:cNvPicPr>
          <p:nvPr/>
        </p:nvPicPr>
        <p:blipFill>
          <a:blip r:embed="rId5"/>
          <a:stretch>
            <a:fillRect/>
          </a:stretch>
        </p:blipFill>
        <p:spPr>
          <a:xfrm>
            <a:off x="7354889" y="1988267"/>
            <a:ext cx="3008827" cy="1944092"/>
          </a:xfrm>
          <a:prstGeom prst="rect">
            <a:avLst/>
          </a:prstGeom>
        </p:spPr>
      </p:pic>
      <mc:AlternateContent xmlns:mc="http://schemas.openxmlformats.org/markup-compatibility/2006">
        <mc:Choice xmlns:a14="http://schemas.microsoft.com/office/drawing/2010/main" Requires="a14">
          <p:sp>
            <p:nvSpPr>
              <p:cNvPr id="7" name="文字方塊 7">
                <a:extLst>
                  <a:ext uri="{FF2B5EF4-FFF2-40B4-BE49-F238E27FC236}">
                    <a16:creationId xmlns:a16="http://schemas.microsoft.com/office/drawing/2014/main" id="{B36EECFB-D21D-10AA-896D-66B4B6BE2D1E}"/>
                  </a:ext>
                </a:extLst>
              </p:cNvPr>
              <p:cNvSpPr txBox="1"/>
              <p:nvPr/>
            </p:nvSpPr>
            <p:spPr>
              <a:xfrm>
                <a:off x="1408386" y="1157270"/>
                <a:ext cx="2685142" cy="862608"/>
              </a:xfrm>
              <a:prstGeom prst="rect">
                <a:avLst/>
              </a:prstGeom>
              <a:noFill/>
            </p:spPr>
            <p:txBody>
              <a:bodyPr wrap="square" rtlCol="0">
                <a:spAutoFit/>
              </a:bodyPr>
              <a:lstStyle/>
              <a:p>
                <a:pPr algn="ctr"/>
                <a:r>
                  <a:rPr lang="en-US" altLang="zh-TW" sz="2400" dirty="0"/>
                  <a:t>Start with 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oMath>
                </a14:m>
                <a:endParaRPr lang="zh-TW" altLang="en-US" sz="2400" dirty="0"/>
              </a:p>
            </p:txBody>
          </p:sp>
        </mc:Choice>
        <mc:Fallback>
          <p:sp>
            <p:nvSpPr>
              <p:cNvPr id="7" name="文字方塊 7">
                <a:extLst>
                  <a:ext uri="{FF2B5EF4-FFF2-40B4-BE49-F238E27FC236}">
                    <a16:creationId xmlns:a16="http://schemas.microsoft.com/office/drawing/2014/main" id="{B36EECFB-D21D-10AA-896D-66B4B6BE2D1E}"/>
                  </a:ext>
                </a:extLst>
              </p:cNvPr>
              <p:cNvSpPr txBox="1">
                <a:spLocks noRot="1" noChangeAspect="1" noMove="1" noResize="1" noEditPoints="1" noAdjustHandles="1" noChangeArrowheads="1" noChangeShapeType="1" noTextEdit="1"/>
              </p:cNvSpPr>
              <p:nvPr/>
            </p:nvSpPr>
            <p:spPr>
              <a:xfrm>
                <a:off x="1408386" y="1157270"/>
                <a:ext cx="2685142" cy="862608"/>
              </a:xfrm>
              <a:prstGeom prst="rect">
                <a:avLst/>
              </a:prstGeom>
              <a:blipFill>
                <a:blip r:embed="rId6"/>
                <a:stretch>
                  <a:fillRect t="-5882" b="-117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字方塊 8">
                <a:extLst>
                  <a:ext uri="{FF2B5EF4-FFF2-40B4-BE49-F238E27FC236}">
                    <a16:creationId xmlns:a16="http://schemas.microsoft.com/office/drawing/2014/main" id="{200428E3-6FA2-BE60-4079-B2B680254B8A}"/>
                  </a:ext>
                </a:extLst>
              </p:cNvPr>
              <p:cNvSpPr txBox="1"/>
              <p:nvPr/>
            </p:nvSpPr>
            <p:spPr>
              <a:xfrm>
                <a:off x="4416981" y="1534553"/>
                <a:ext cx="2685142" cy="461665"/>
              </a:xfrm>
              <a:prstGeom prst="rect">
                <a:avLst/>
              </a:prstGeom>
              <a:noFill/>
            </p:spPr>
            <p:txBody>
              <a:bodyPr wrap="square" rtlCol="0">
                <a:spAutoFit/>
              </a:bodyPr>
              <a:lstStyle/>
              <a:p>
                <a:pPr algn="ctr"/>
                <a:r>
                  <a:rPr lang="en-US" altLang="zh-TW" sz="2400" dirty="0"/>
                  <a:t>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a14:m>
                <a:endParaRPr lang="zh-TW" altLang="en-US" sz="2400" dirty="0"/>
              </a:p>
            </p:txBody>
          </p:sp>
        </mc:Choice>
        <mc:Fallback>
          <p:sp>
            <p:nvSpPr>
              <p:cNvPr id="8" name="文字方塊 8">
                <a:extLst>
                  <a:ext uri="{FF2B5EF4-FFF2-40B4-BE49-F238E27FC236}">
                    <a16:creationId xmlns:a16="http://schemas.microsoft.com/office/drawing/2014/main" id="{200428E3-6FA2-BE60-4079-B2B680254B8A}"/>
                  </a:ext>
                </a:extLst>
              </p:cNvPr>
              <p:cNvSpPr txBox="1">
                <a:spLocks noRot="1" noChangeAspect="1" noMove="1" noResize="1" noEditPoints="1" noAdjustHandles="1" noChangeArrowheads="1" noChangeShapeType="1" noTextEdit="1"/>
              </p:cNvSpPr>
              <p:nvPr/>
            </p:nvSpPr>
            <p:spPr>
              <a:xfrm>
                <a:off x="4416981" y="1534553"/>
                <a:ext cx="2685142" cy="461665"/>
              </a:xfrm>
              <a:prstGeom prst="rect">
                <a:avLst/>
              </a:prstGeom>
              <a:blipFill>
                <a:blip r:embed="rId7"/>
                <a:stretch>
                  <a:fillRect t="-5405" b="-297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字方塊 9">
                <a:extLst>
                  <a:ext uri="{FF2B5EF4-FFF2-40B4-BE49-F238E27FC236}">
                    <a16:creationId xmlns:a16="http://schemas.microsoft.com/office/drawing/2014/main" id="{C50C3AD2-571C-E274-531C-9792DDED93A7}"/>
                  </a:ext>
                </a:extLst>
              </p:cNvPr>
              <p:cNvSpPr txBox="1"/>
              <p:nvPr/>
            </p:nvSpPr>
            <p:spPr>
              <a:xfrm>
                <a:off x="7516731" y="1526602"/>
                <a:ext cx="2685142" cy="461665"/>
              </a:xfrm>
              <a:prstGeom prst="rect">
                <a:avLst/>
              </a:prstGeom>
              <a:noFill/>
            </p:spPr>
            <p:txBody>
              <a:bodyPr wrap="square" rtlCol="0">
                <a:spAutoFit/>
              </a:bodyPr>
              <a:lstStyle/>
              <a:p>
                <a:pPr algn="ctr"/>
                <a:r>
                  <a:rPr lang="en-US" altLang="zh-TW" sz="2400" dirty="0"/>
                  <a:t>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oMath>
                </a14:m>
                <a:endParaRPr lang="zh-TW" altLang="en-US" sz="2400" dirty="0"/>
              </a:p>
            </p:txBody>
          </p:sp>
        </mc:Choice>
        <mc:Fallback>
          <p:sp>
            <p:nvSpPr>
              <p:cNvPr id="9" name="文字方塊 9">
                <a:extLst>
                  <a:ext uri="{FF2B5EF4-FFF2-40B4-BE49-F238E27FC236}">
                    <a16:creationId xmlns:a16="http://schemas.microsoft.com/office/drawing/2014/main" id="{C50C3AD2-571C-E274-531C-9792DDED93A7}"/>
                  </a:ext>
                </a:extLst>
              </p:cNvPr>
              <p:cNvSpPr txBox="1">
                <a:spLocks noRot="1" noChangeAspect="1" noMove="1" noResize="1" noEditPoints="1" noAdjustHandles="1" noChangeArrowheads="1" noChangeShapeType="1" noTextEdit="1"/>
              </p:cNvSpPr>
              <p:nvPr/>
            </p:nvSpPr>
            <p:spPr>
              <a:xfrm>
                <a:off x="7516731" y="1526602"/>
                <a:ext cx="2685142" cy="461665"/>
              </a:xfrm>
              <a:prstGeom prst="rect">
                <a:avLst/>
              </a:prstGeom>
              <a:blipFill>
                <a:blip r:embed="rId8"/>
                <a:stretch>
                  <a:fillRect t="-8108" b="-29730"/>
                </a:stretch>
              </a:blipFill>
            </p:spPr>
            <p:txBody>
              <a:bodyPr/>
              <a:lstStyle/>
              <a:p>
                <a:r>
                  <a:rPr lang="zh-CN" altLang="en-US">
                    <a:noFill/>
                  </a:rPr>
                  <a:t> </a:t>
                </a:r>
              </a:p>
            </p:txBody>
          </p:sp>
        </mc:Fallback>
      </mc:AlternateContent>
      <p:pic>
        <p:nvPicPr>
          <p:cNvPr id="10" name="Picture 2" descr="http://www.is-scam.com/wp-content/uploads/2014/12/question-robot.png">
            <a:extLst>
              <a:ext uri="{FF2B5EF4-FFF2-40B4-BE49-F238E27FC236}">
                <a16:creationId xmlns:a16="http://schemas.microsoft.com/office/drawing/2014/main" id="{E5B65EAF-E94A-51D3-BC3C-E94359E737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1461" y="4763548"/>
            <a:ext cx="1104228" cy="14249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1" name="語音泡泡: 圓角矩形 13">
                <a:extLst>
                  <a:ext uri="{FF2B5EF4-FFF2-40B4-BE49-F238E27FC236}">
                    <a16:creationId xmlns:a16="http://schemas.microsoft.com/office/drawing/2014/main" id="{3E03D067-C1E9-4AF9-ABC3-80D9CE48A093}"/>
                  </a:ext>
                </a:extLst>
              </p:cNvPr>
              <p:cNvSpPr/>
              <p:nvPr/>
            </p:nvSpPr>
            <p:spPr>
              <a:xfrm>
                <a:off x="3180113" y="5476012"/>
                <a:ext cx="2494481" cy="592930"/>
              </a:xfrm>
              <a:prstGeom prst="wedgeRoundRectCallout">
                <a:avLst>
                  <a:gd name="adj1" fmla="val -50899"/>
                  <a:gd name="adj2" fmla="val -745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Action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i="1">
                            <a:latin typeface="Cambria Math" panose="02040503050406030204" pitchFamily="18" charset="0"/>
                          </a:rPr>
                          <m:t>1</m:t>
                        </m:r>
                      </m:sub>
                    </m:sSub>
                  </m:oMath>
                </a14:m>
                <a:r>
                  <a:rPr lang="en-US" altLang="zh-TW" sz="2400" dirty="0"/>
                  <a:t>: “right”  </a:t>
                </a:r>
                <a:endParaRPr lang="zh-TW" altLang="en-US" sz="2400" dirty="0"/>
              </a:p>
            </p:txBody>
          </p:sp>
        </mc:Choice>
        <mc:Fallback>
          <p:sp>
            <p:nvSpPr>
              <p:cNvPr id="11" name="語音泡泡: 圓角矩形 13">
                <a:extLst>
                  <a:ext uri="{FF2B5EF4-FFF2-40B4-BE49-F238E27FC236}">
                    <a16:creationId xmlns:a16="http://schemas.microsoft.com/office/drawing/2014/main" id="{3E03D067-C1E9-4AF9-ABC3-80D9CE48A093}"/>
                  </a:ext>
                </a:extLst>
              </p:cNvPr>
              <p:cNvSpPr>
                <a:spLocks noRot="1" noChangeAspect="1" noMove="1" noResize="1" noEditPoints="1" noAdjustHandles="1" noChangeArrowheads="1" noChangeShapeType="1" noTextEdit="1"/>
              </p:cNvSpPr>
              <p:nvPr/>
            </p:nvSpPr>
            <p:spPr>
              <a:xfrm>
                <a:off x="3180113" y="5476012"/>
                <a:ext cx="2494481" cy="592930"/>
              </a:xfrm>
              <a:prstGeom prst="wedgeRoundRectCallout">
                <a:avLst>
                  <a:gd name="adj1" fmla="val -50899"/>
                  <a:gd name="adj2" fmla="val -74582"/>
                  <a:gd name="adj3" fmla="val 16667"/>
                </a:avLst>
              </a:prstGeom>
              <a:blipFill>
                <a:blip r:embed="rId10"/>
                <a:stretch>
                  <a:fillRect r="-5882" b="-81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字方塊 14">
                <a:extLst>
                  <a:ext uri="{FF2B5EF4-FFF2-40B4-BE49-F238E27FC236}">
                    <a16:creationId xmlns:a16="http://schemas.microsoft.com/office/drawing/2014/main" id="{2BAF5AC7-6EA5-12AE-41F1-1991C5EFACEB}"/>
                  </a:ext>
                </a:extLst>
              </p:cNvPr>
              <p:cNvSpPr txBox="1"/>
              <p:nvPr/>
            </p:nvSpPr>
            <p:spPr>
              <a:xfrm>
                <a:off x="3826663" y="4409383"/>
                <a:ext cx="2005083"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Obtain reward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i="1">
                            <a:latin typeface="Cambria Math" panose="02040503050406030204" pitchFamily="18" charset="0"/>
                          </a:rPr>
                          <m:t>1</m:t>
                        </m:r>
                      </m:sub>
                    </m:sSub>
                    <m:r>
                      <a:rPr lang="en-US" altLang="zh-TW" sz="2400" b="0" i="1" smtClean="0">
                        <a:latin typeface="Cambria Math" panose="02040503050406030204" pitchFamily="18" charset="0"/>
                      </a:rPr>
                      <m:t>=0</m:t>
                    </m:r>
                  </m:oMath>
                </a14:m>
                <a:r>
                  <a:rPr lang="en-US" altLang="zh-TW" sz="2400" dirty="0"/>
                  <a:t> </a:t>
                </a:r>
                <a:endParaRPr lang="zh-TW" altLang="en-US" sz="2400" dirty="0"/>
              </a:p>
            </p:txBody>
          </p:sp>
        </mc:Choice>
        <mc:Fallback>
          <p:sp>
            <p:nvSpPr>
              <p:cNvPr id="12" name="文字方塊 14">
                <a:extLst>
                  <a:ext uri="{FF2B5EF4-FFF2-40B4-BE49-F238E27FC236}">
                    <a16:creationId xmlns:a16="http://schemas.microsoft.com/office/drawing/2014/main" id="{2BAF5AC7-6EA5-12AE-41F1-1991C5EFACEB}"/>
                  </a:ext>
                </a:extLst>
              </p:cNvPr>
              <p:cNvSpPr txBox="1">
                <a:spLocks noRot="1" noChangeAspect="1" noMove="1" noResize="1" noEditPoints="1" noAdjustHandles="1" noChangeArrowheads="1" noChangeShapeType="1" noTextEdit="1"/>
              </p:cNvSpPr>
              <p:nvPr/>
            </p:nvSpPr>
            <p:spPr>
              <a:xfrm>
                <a:off x="3826663" y="4409383"/>
                <a:ext cx="2005083" cy="830997"/>
              </a:xfrm>
              <a:prstGeom prst="rect">
                <a:avLst/>
              </a:prstGeom>
              <a:blipFill>
                <a:blip r:embed="rId11"/>
                <a:stretch>
                  <a:fillRect l="-3774" t="-5970" r="-6918"/>
                </a:stretch>
              </a:blipFill>
            </p:spPr>
            <p:txBody>
              <a:bodyPr/>
              <a:lstStyle/>
              <a:p>
                <a:r>
                  <a:rPr lang="zh-CN" altLang="en-US">
                    <a:noFill/>
                  </a:rPr>
                  <a:t> </a:t>
                </a:r>
              </a:p>
            </p:txBody>
          </p:sp>
        </mc:Fallback>
      </mc:AlternateContent>
      <p:pic>
        <p:nvPicPr>
          <p:cNvPr id="13" name="Picture 2" descr="http://www.is-scam.com/wp-content/uploads/2014/12/question-robot.png">
            <a:extLst>
              <a:ext uri="{FF2B5EF4-FFF2-40B4-BE49-F238E27FC236}">
                <a16:creationId xmlns:a16="http://schemas.microsoft.com/office/drawing/2014/main" id="{D6C883E6-4C20-6234-5338-66F0DA03ED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3246" y="4740070"/>
            <a:ext cx="1104228" cy="14249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4" name="語音泡泡: 圓角矩形 16">
                <a:extLst>
                  <a:ext uri="{FF2B5EF4-FFF2-40B4-BE49-F238E27FC236}">
                    <a16:creationId xmlns:a16="http://schemas.microsoft.com/office/drawing/2014/main" id="{DC73E3DB-A205-0031-9800-1726B8AE2789}"/>
                  </a:ext>
                </a:extLst>
              </p:cNvPr>
              <p:cNvSpPr/>
              <p:nvPr/>
            </p:nvSpPr>
            <p:spPr>
              <a:xfrm>
                <a:off x="7091899" y="5452534"/>
                <a:ext cx="2220686" cy="592930"/>
              </a:xfrm>
              <a:prstGeom prst="wedgeRoundRectCallout">
                <a:avLst>
                  <a:gd name="adj1" fmla="val -50899"/>
                  <a:gd name="adj2" fmla="val -745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Action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a14:m>
                <a:r>
                  <a:rPr lang="en-US" altLang="zh-TW" sz="2400" dirty="0"/>
                  <a:t>: “fire”  </a:t>
                </a:r>
                <a:endParaRPr lang="zh-TW" altLang="en-US" sz="2400" dirty="0"/>
              </a:p>
            </p:txBody>
          </p:sp>
        </mc:Choice>
        <mc:Fallback>
          <p:sp>
            <p:nvSpPr>
              <p:cNvPr id="14" name="語音泡泡: 圓角矩形 16">
                <a:extLst>
                  <a:ext uri="{FF2B5EF4-FFF2-40B4-BE49-F238E27FC236}">
                    <a16:creationId xmlns:a16="http://schemas.microsoft.com/office/drawing/2014/main" id="{DC73E3DB-A205-0031-9800-1726B8AE2789}"/>
                  </a:ext>
                </a:extLst>
              </p:cNvPr>
              <p:cNvSpPr>
                <a:spLocks noRot="1" noChangeAspect="1" noMove="1" noResize="1" noEditPoints="1" noAdjustHandles="1" noChangeArrowheads="1" noChangeShapeType="1" noTextEdit="1"/>
              </p:cNvSpPr>
              <p:nvPr/>
            </p:nvSpPr>
            <p:spPr>
              <a:xfrm>
                <a:off x="7091899" y="5452534"/>
                <a:ext cx="2220686" cy="592930"/>
              </a:xfrm>
              <a:prstGeom prst="wedgeRoundRectCallout">
                <a:avLst>
                  <a:gd name="adj1" fmla="val -50899"/>
                  <a:gd name="adj2" fmla="val -74582"/>
                  <a:gd name="adj3" fmla="val 16667"/>
                </a:avLst>
              </a:prstGeom>
              <a:blipFill>
                <a:blip r:embed="rId12"/>
                <a:stretch>
                  <a:fillRect b="-31148"/>
                </a:stretch>
              </a:blipFill>
            </p:spPr>
            <p:txBody>
              <a:bodyPr/>
              <a:lstStyle/>
              <a:p>
                <a:r>
                  <a:rPr lang="zh-CN" altLang="en-US">
                    <a:noFill/>
                  </a:rPr>
                  <a:t> </a:t>
                </a:r>
              </a:p>
            </p:txBody>
          </p:sp>
        </mc:Fallback>
      </mc:AlternateContent>
      <p:sp>
        <p:nvSpPr>
          <p:cNvPr id="15" name="文字方塊 18">
            <a:extLst>
              <a:ext uri="{FF2B5EF4-FFF2-40B4-BE49-F238E27FC236}">
                <a16:creationId xmlns:a16="http://schemas.microsoft.com/office/drawing/2014/main" id="{D3E0E404-E1F2-5B8A-1ED3-ED82A8A375EB}"/>
              </a:ext>
            </a:extLst>
          </p:cNvPr>
          <p:cNvSpPr txBox="1"/>
          <p:nvPr/>
        </p:nvSpPr>
        <p:spPr>
          <a:xfrm>
            <a:off x="7331805" y="6276141"/>
            <a:ext cx="2332523" cy="461665"/>
          </a:xfrm>
          <a:prstGeom prst="rect">
            <a:avLst/>
          </a:prstGeom>
          <a:noFill/>
        </p:spPr>
        <p:txBody>
          <a:bodyPr wrap="square" rtlCol="0">
            <a:spAutoFit/>
          </a:bodyPr>
          <a:lstStyle/>
          <a:p>
            <a:pPr algn="ctr"/>
            <a:r>
              <a:rPr lang="en-US" altLang="zh-TW" sz="2400" dirty="0"/>
              <a:t>(kill an alien)</a:t>
            </a:r>
            <a:endParaRPr lang="zh-TW" altLang="en-US" sz="2400" dirty="0"/>
          </a:p>
        </p:txBody>
      </p:sp>
      <p:cxnSp>
        <p:nvCxnSpPr>
          <p:cNvPr id="16" name="直線單箭頭接點 20">
            <a:extLst>
              <a:ext uri="{FF2B5EF4-FFF2-40B4-BE49-F238E27FC236}">
                <a16:creationId xmlns:a16="http://schemas.microsoft.com/office/drawing/2014/main" id="{E7AD9B42-E805-0E86-E463-9FBCB714311A}"/>
              </a:ext>
            </a:extLst>
          </p:cNvPr>
          <p:cNvCxnSpPr/>
          <p:nvPr/>
        </p:nvCxnSpPr>
        <p:spPr>
          <a:xfrm>
            <a:off x="2344922" y="3952183"/>
            <a:ext cx="440434" cy="9144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25">
            <a:extLst>
              <a:ext uri="{FF2B5EF4-FFF2-40B4-BE49-F238E27FC236}">
                <a16:creationId xmlns:a16="http://schemas.microsoft.com/office/drawing/2014/main" id="{349F943E-FF0E-29D8-2940-593DA1CEE911}"/>
              </a:ext>
            </a:extLst>
          </p:cNvPr>
          <p:cNvCxnSpPr/>
          <p:nvPr/>
        </p:nvCxnSpPr>
        <p:spPr>
          <a:xfrm>
            <a:off x="5991188" y="4012077"/>
            <a:ext cx="706645" cy="8254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27">
            <a:extLst>
              <a:ext uri="{FF2B5EF4-FFF2-40B4-BE49-F238E27FC236}">
                <a16:creationId xmlns:a16="http://schemas.microsoft.com/office/drawing/2014/main" id="{8DA654DC-1D39-F2C2-4C59-BE0CE89532BE}"/>
              </a:ext>
            </a:extLst>
          </p:cNvPr>
          <p:cNvCxnSpPr>
            <a:endCxn id="6" idx="2"/>
          </p:cNvCxnSpPr>
          <p:nvPr/>
        </p:nvCxnSpPr>
        <p:spPr>
          <a:xfrm flipV="1">
            <a:off x="7336159" y="3932359"/>
            <a:ext cx="1523144" cy="9126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字方塊 17">
                <a:extLst>
                  <a:ext uri="{FF2B5EF4-FFF2-40B4-BE49-F238E27FC236}">
                    <a16:creationId xmlns:a16="http://schemas.microsoft.com/office/drawing/2014/main" id="{752745EF-FF00-7B73-A47D-4A2FD8188457}"/>
                  </a:ext>
                </a:extLst>
              </p:cNvPr>
              <p:cNvSpPr txBox="1"/>
              <p:nvPr/>
            </p:nvSpPr>
            <p:spPr>
              <a:xfrm>
                <a:off x="7842883" y="4388683"/>
                <a:ext cx="2098905"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Obtain reward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=5</m:t>
                    </m:r>
                  </m:oMath>
                </a14:m>
                <a:r>
                  <a:rPr lang="en-US" altLang="zh-TW" sz="2400" dirty="0"/>
                  <a:t> </a:t>
                </a:r>
                <a:endParaRPr lang="zh-TW" altLang="en-US" sz="2400" dirty="0"/>
              </a:p>
            </p:txBody>
          </p:sp>
        </mc:Choice>
        <mc:Fallback>
          <p:sp>
            <p:nvSpPr>
              <p:cNvPr id="19" name="文字方塊 17">
                <a:extLst>
                  <a:ext uri="{FF2B5EF4-FFF2-40B4-BE49-F238E27FC236}">
                    <a16:creationId xmlns:a16="http://schemas.microsoft.com/office/drawing/2014/main" id="{752745EF-FF00-7B73-A47D-4A2FD8188457}"/>
                  </a:ext>
                </a:extLst>
              </p:cNvPr>
              <p:cNvSpPr txBox="1">
                <a:spLocks noRot="1" noChangeAspect="1" noMove="1" noResize="1" noEditPoints="1" noAdjustHandles="1" noChangeArrowheads="1" noChangeShapeType="1" noTextEdit="1"/>
              </p:cNvSpPr>
              <p:nvPr/>
            </p:nvSpPr>
            <p:spPr>
              <a:xfrm>
                <a:off x="7842883" y="4388683"/>
                <a:ext cx="2098905" cy="830997"/>
              </a:xfrm>
              <a:prstGeom prst="rect">
                <a:avLst/>
              </a:prstGeom>
              <a:blipFill>
                <a:blip r:embed="rId13"/>
                <a:stretch>
                  <a:fillRect l="-1198" t="-5970" r="-41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34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animBg="1"/>
      <p:bldP spid="12" grpId="0" animBg="1"/>
      <p:bldP spid="14" grpId="0" animBg="1"/>
      <p:bldP spid="15" grpId="0"/>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80B96-3FE2-E09C-B348-CDCB381B2A47}"/>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58CF09FF-F71B-4A52-23A6-01AB07447BF4}"/>
              </a:ext>
            </a:extLst>
          </p:cNvPr>
          <p:cNvSpPr>
            <a:spLocks noGrp="1"/>
          </p:cNvSpPr>
          <p:nvPr>
            <p:ph type="title"/>
          </p:nvPr>
        </p:nvSpPr>
        <p:spPr/>
        <p:txBody>
          <a:bodyPr/>
          <a:lstStyle/>
          <a:p>
            <a:r>
              <a:rPr lang="en-US" altLang="zh-TW" sz="3600" b="1" i="1" u="sng" dirty="0"/>
              <a:t>Step 2: Define “Loss”</a:t>
            </a:r>
            <a:endParaRPr lang="zh-TW" altLang="en-US" sz="3600" b="1" i="1" u="sng" dirty="0"/>
          </a:p>
        </p:txBody>
      </p:sp>
      <p:pic>
        <p:nvPicPr>
          <p:cNvPr id="2" name="圖片 3">
            <a:extLst>
              <a:ext uri="{FF2B5EF4-FFF2-40B4-BE49-F238E27FC236}">
                <a16:creationId xmlns:a16="http://schemas.microsoft.com/office/drawing/2014/main" id="{B193F478-49EC-6CB9-028A-C5DA7788EF45}"/>
              </a:ext>
            </a:extLst>
          </p:cNvPr>
          <p:cNvPicPr>
            <a:picLocks noChangeAspect="1"/>
          </p:cNvPicPr>
          <p:nvPr/>
        </p:nvPicPr>
        <p:blipFill>
          <a:blip r:embed="rId3"/>
          <a:stretch>
            <a:fillRect/>
          </a:stretch>
        </p:blipFill>
        <p:spPr>
          <a:xfrm>
            <a:off x="1375277" y="1672840"/>
            <a:ext cx="2826517" cy="1928191"/>
          </a:xfrm>
          <a:prstGeom prst="rect">
            <a:avLst/>
          </a:prstGeom>
        </p:spPr>
      </p:pic>
      <p:pic>
        <p:nvPicPr>
          <p:cNvPr id="4" name="圖片 4">
            <a:extLst>
              <a:ext uri="{FF2B5EF4-FFF2-40B4-BE49-F238E27FC236}">
                <a16:creationId xmlns:a16="http://schemas.microsoft.com/office/drawing/2014/main" id="{4A0589A3-6A49-3F23-6470-0B56C5570A82}"/>
              </a:ext>
            </a:extLst>
          </p:cNvPr>
          <p:cNvPicPr>
            <a:picLocks noChangeAspect="1"/>
          </p:cNvPicPr>
          <p:nvPr/>
        </p:nvPicPr>
        <p:blipFill>
          <a:blip r:embed="rId4"/>
          <a:stretch>
            <a:fillRect/>
          </a:stretch>
        </p:blipFill>
        <p:spPr>
          <a:xfrm>
            <a:off x="4383872" y="1664889"/>
            <a:ext cx="2826517" cy="1944092"/>
          </a:xfrm>
          <a:prstGeom prst="rect">
            <a:avLst/>
          </a:prstGeom>
        </p:spPr>
      </p:pic>
      <p:pic>
        <p:nvPicPr>
          <p:cNvPr id="5" name="圖片 5">
            <a:extLst>
              <a:ext uri="{FF2B5EF4-FFF2-40B4-BE49-F238E27FC236}">
                <a16:creationId xmlns:a16="http://schemas.microsoft.com/office/drawing/2014/main" id="{1D98EC70-D398-46DD-A9C4-769F432915A7}"/>
              </a:ext>
            </a:extLst>
          </p:cNvPr>
          <p:cNvPicPr>
            <a:picLocks noChangeAspect="1"/>
          </p:cNvPicPr>
          <p:nvPr/>
        </p:nvPicPr>
        <p:blipFill>
          <a:blip r:embed="rId5"/>
          <a:stretch>
            <a:fillRect/>
          </a:stretch>
        </p:blipFill>
        <p:spPr>
          <a:xfrm>
            <a:off x="7392467" y="1664889"/>
            <a:ext cx="3008827" cy="1944092"/>
          </a:xfrm>
          <a:prstGeom prst="rect">
            <a:avLst/>
          </a:prstGeom>
        </p:spPr>
      </p:pic>
      <mc:AlternateContent xmlns:mc="http://schemas.openxmlformats.org/markup-compatibility/2006">
        <mc:Choice xmlns:a14="http://schemas.microsoft.com/office/drawing/2010/main" Requires="a14">
          <p:sp>
            <p:nvSpPr>
              <p:cNvPr id="6" name="文字方塊 7">
                <a:extLst>
                  <a:ext uri="{FF2B5EF4-FFF2-40B4-BE49-F238E27FC236}">
                    <a16:creationId xmlns:a16="http://schemas.microsoft.com/office/drawing/2014/main" id="{570E76F2-4725-9A0A-3276-DC416D7DC7B9}"/>
                  </a:ext>
                </a:extLst>
              </p:cNvPr>
              <p:cNvSpPr txBox="1"/>
              <p:nvPr/>
            </p:nvSpPr>
            <p:spPr>
              <a:xfrm>
                <a:off x="688931" y="1225349"/>
                <a:ext cx="3955742" cy="461665"/>
              </a:xfrm>
              <a:prstGeom prst="rect">
                <a:avLst/>
              </a:prstGeom>
              <a:noFill/>
            </p:spPr>
            <p:txBody>
              <a:bodyPr wrap="square" rtlCol="0">
                <a:spAutoFit/>
              </a:bodyPr>
              <a:lstStyle/>
              <a:p>
                <a:pPr algn="ctr"/>
                <a:r>
                  <a:rPr lang="en-US" altLang="zh-TW" sz="2400" dirty="0"/>
                  <a:t>Start with 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oMath>
                </a14:m>
                <a:endParaRPr lang="zh-TW" altLang="en-US" sz="2400" dirty="0"/>
              </a:p>
            </p:txBody>
          </p:sp>
        </mc:Choice>
        <mc:Fallback>
          <p:sp>
            <p:nvSpPr>
              <p:cNvPr id="6" name="文字方塊 7">
                <a:extLst>
                  <a:ext uri="{FF2B5EF4-FFF2-40B4-BE49-F238E27FC236}">
                    <a16:creationId xmlns:a16="http://schemas.microsoft.com/office/drawing/2014/main" id="{570E76F2-4725-9A0A-3276-DC416D7DC7B9}"/>
                  </a:ext>
                </a:extLst>
              </p:cNvPr>
              <p:cNvSpPr txBox="1">
                <a:spLocks noRot="1" noChangeAspect="1" noMove="1" noResize="1" noEditPoints="1" noAdjustHandles="1" noChangeArrowheads="1" noChangeShapeType="1" noTextEdit="1"/>
              </p:cNvSpPr>
              <p:nvPr/>
            </p:nvSpPr>
            <p:spPr>
              <a:xfrm>
                <a:off x="688931" y="1225349"/>
                <a:ext cx="3955742" cy="461665"/>
              </a:xfrm>
              <a:prstGeom prst="rect">
                <a:avLst/>
              </a:prstGeom>
              <a:blipFill>
                <a:blip r:embed="rId6"/>
                <a:stretch>
                  <a:fillRect t="-8108" b="-297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字方塊 8">
                <a:extLst>
                  <a:ext uri="{FF2B5EF4-FFF2-40B4-BE49-F238E27FC236}">
                    <a16:creationId xmlns:a16="http://schemas.microsoft.com/office/drawing/2014/main" id="{A0AF663B-BDFF-0A5A-4697-FE03A552BE1E}"/>
                  </a:ext>
                </a:extLst>
              </p:cNvPr>
              <p:cNvSpPr txBox="1"/>
              <p:nvPr/>
            </p:nvSpPr>
            <p:spPr>
              <a:xfrm>
                <a:off x="4454559" y="1211175"/>
                <a:ext cx="2685142" cy="461665"/>
              </a:xfrm>
              <a:prstGeom prst="rect">
                <a:avLst/>
              </a:prstGeom>
              <a:noFill/>
            </p:spPr>
            <p:txBody>
              <a:bodyPr wrap="square" rtlCol="0">
                <a:spAutoFit/>
              </a:bodyPr>
              <a:lstStyle/>
              <a:p>
                <a:pPr algn="ctr"/>
                <a:r>
                  <a:rPr lang="en-US" altLang="zh-TW" sz="2400" dirty="0"/>
                  <a:t>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a14:m>
                <a:endParaRPr lang="zh-TW" altLang="en-US" sz="2400" dirty="0"/>
              </a:p>
            </p:txBody>
          </p:sp>
        </mc:Choice>
        <mc:Fallback>
          <p:sp>
            <p:nvSpPr>
              <p:cNvPr id="7" name="文字方塊 8">
                <a:extLst>
                  <a:ext uri="{FF2B5EF4-FFF2-40B4-BE49-F238E27FC236}">
                    <a16:creationId xmlns:a16="http://schemas.microsoft.com/office/drawing/2014/main" id="{A0AF663B-BDFF-0A5A-4697-FE03A552BE1E}"/>
                  </a:ext>
                </a:extLst>
              </p:cNvPr>
              <p:cNvSpPr txBox="1">
                <a:spLocks noRot="1" noChangeAspect="1" noMove="1" noResize="1" noEditPoints="1" noAdjustHandles="1" noChangeArrowheads="1" noChangeShapeType="1" noTextEdit="1"/>
              </p:cNvSpPr>
              <p:nvPr/>
            </p:nvSpPr>
            <p:spPr>
              <a:xfrm>
                <a:off x="4454559" y="1211175"/>
                <a:ext cx="2685142" cy="461665"/>
              </a:xfrm>
              <a:prstGeom prst="rect">
                <a:avLst/>
              </a:prstGeom>
              <a:blipFill>
                <a:blip r:embed="rId7"/>
                <a:stretch>
                  <a:fillRect t="-8108" b="-297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字方塊 9">
                <a:extLst>
                  <a:ext uri="{FF2B5EF4-FFF2-40B4-BE49-F238E27FC236}">
                    <a16:creationId xmlns:a16="http://schemas.microsoft.com/office/drawing/2014/main" id="{CA92EF96-BCFB-79C3-D9F4-3D61815EF901}"/>
                  </a:ext>
                </a:extLst>
              </p:cNvPr>
              <p:cNvSpPr txBox="1"/>
              <p:nvPr/>
            </p:nvSpPr>
            <p:spPr>
              <a:xfrm>
                <a:off x="7554309" y="1203224"/>
                <a:ext cx="2685142" cy="461665"/>
              </a:xfrm>
              <a:prstGeom prst="rect">
                <a:avLst/>
              </a:prstGeom>
              <a:noFill/>
            </p:spPr>
            <p:txBody>
              <a:bodyPr wrap="square" rtlCol="0">
                <a:spAutoFit/>
              </a:bodyPr>
              <a:lstStyle/>
              <a:p>
                <a:pPr algn="ctr"/>
                <a:r>
                  <a:rPr lang="en-US" altLang="zh-TW" sz="2400" dirty="0"/>
                  <a:t>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oMath>
                </a14:m>
                <a:endParaRPr lang="zh-TW" altLang="en-US" sz="2400" dirty="0"/>
              </a:p>
            </p:txBody>
          </p:sp>
        </mc:Choice>
        <mc:Fallback>
          <p:sp>
            <p:nvSpPr>
              <p:cNvPr id="8" name="文字方塊 9">
                <a:extLst>
                  <a:ext uri="{FF2B5EF4-FFF2-40B4-BE49-F238E27FC236}">
                    <a16:creationId xmlns:a16="http://schemas.microsoft.com/office/drawing/2014/main" id="{CA92EF96-BCFB-79C3-D9F4-3D61815EF901}"/>
                  </a:ext>
                </a:extLst>
              </p:cNvPr>
              <p:cNvSpPr txBox="1">
                <a:spLocks noRot="1" noChangeAspect="1" noMove="1" noResize="1" noEditPoints="1" noAdjustHandles="1" noChangeArrowheads="1" noChangeShapeType="1" noTextEdit="1"/>
              </p:cNvSpPr>
              <p:nvPr/>
            </p:nvSpPr>
            <p:spPr>
              <a:xfrm>
                <a:off x="7554309" y="1203224"/>
                <a:ext cx="2685142" cy="461665"/>
              </a:xfrm>
              <a:prstGeom prst="rect">
                <a:avLst/>
              </a:prstGeom>
              <a:blipFill>
                <a:blip r:embed="rId8"/>
                <a:stretch>
                  <a:fillRect t="-7895" b="-28947"/>
                </a:stretch>
              </a:blipFill>
            </p:spPr>
            <p:txBody>
              <a:bodyPr/>
              <a:lstStyle/>
              <a:p>
                <a:r>
                  <a:rPr lang="zh-CN" altLang="en-US">
                    <a:noFill/>
                  </a:rPr>
                  <a:t> </a:t>
                </a:r>
              </a:p>
            </p:txBody>
          </p:sp>
        </mc:Fallback>
      </mc:AlternateContent>
      <p:sp>
        <p:nvSpPr>
          <p:cNvPr id="9" name="文字方塊 1">
            <a:extLst>
              <a:ext uri="{FF2B5EF4-FFF2-40B4-BE49-F238E27FC236}">
                <a16:creationId xmlns:a16="http://schemas.microsoft.com/office/drawing/2014/main" id="{E2B1FB99-2F5A-D53E-B9BA-927298B4AA49}"/>
              </a:ext>
            </a:extLst>
          </p:cNvPr>
          <p:cNvSpPr txBox="1"/>
          <p:nvPr/>
        </p:nvSpPr>
        <p:spPr>
          <a:xfrm>
            <a:off x="1409677" y="3855989"/>
            <a:ext cx="2757715" cy="523220"/>
          </a:xfrm>
          <a:prstGeom prst="rect">
            <a:avLst/>
          </a:prstGeom>
          <a:noFill/>
        </p:spPr>
        <p:txBody>
          <a:bodyPr wrap="square" rtlCol="0">
            <a:spAutoFit/>
          </a:bodyPr>
          <a:lstStyle/>
          <a:p>
            <a:pPr algn="ctr"/>
            <a:r>
              <a:rPr lang="en-US" altLang="zh-TW" sz="2800" dirty="0"/>
              <a:t>After many turns</a:t>
            </a:r>
            <a:endParaRPr lang="zh-TW" altLang="en-US" sz="2800" dirty="0"/>
          </a:p>
        </p:txBody>
      </p:sp>
      <p:pic>
        <p:nvPicPr>
          <p:cNvPr id="10" name="圖片 21">
            <a:extLst>
              <a:ext uri="{FF2B5EF4-FFF2-40B4-BE49-F238E27FC236}">
                <a16:creationId xmlns:a16="http://schemas.microsoft.com/office/drawing/2014/main" id="{C2CFDCF7-C572-739C-9DA7-175A8177FC6B}"/>
              </a:ext>
            </a:extLst>
          </p:cNvPr>
          <p:cNvPicPr>
            <a:picLocks noChangeAspect="1"/>
          </p:cNvPicPr>
          <p:nvPr/>
        </p:nvPicPr>
        <p:blipFill>
          <a:blip r:embed="rId9"/>
          <a:stretch>
            <a:fillRect/>
          </a:stretch>
        </p:blipFill>
        <p:spPr>
          <a:xfrm>
            <a:off x="4352417" y="3916034"/>
            <a:ext cx="2889425" cy="1906377"/>
          </a:xfrm>
          <a:prstGeom prst="rect">
            <a:avLst/>
          </a:prstGeom>
        </p:spPr>
      </p:pic>
      <p:cxnSp>
        <p:nvCxnSpPr>
          <p:cNvPr id="11" name="直線單箭頭接點 6">
            <a:extLst>
              <a:ext uri="{FF2B5EF4-FFF2-40B4-BE49-F238E27FC236}">
                <a16:creationId xmlns:a16="http://schemas.microsoft.com/office/drawing/2014/main" id="{2012C4AD-B6D2-62C9-8AA9-4B3AC710A757}"/>
              </a:ext>
            </a:extLst>
          </p:cNvPr>
          <p:cNvCxnSpPr/>
          <p:nvPr/>
        </p:nvCxnSpPr>
        <p:spPr>
          <a:xfrm>
            <a:off x="1475532" y="4869223"/>
            <a:ext cx="2757715" cy="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語音泡泡: 圓角矩形 24">
                <a:extLst>
                  <a:ext uri="{FF2B5EF4-FFF2-40B4-BE49-F238E27FC236}">
                    <a16:creationId xmlns:a16="http://schemas.microsoft.com/office/drawing/2014/main" id="{15CF8707-1A2D-2E34-B782-6AA64CA606F2}"/>
                  </a:ext>
                </a:extLst>
              </p:cNvPr>
              <p:cNvSpPr/>
              <p:nvPr/>
            </p:nvSpPr>
            <p:spPr>
              <a:xfrm>
                <a:off x="2788535" y="6208718"/>
                <a:ext cx="1944470" cy="592930"/>
              </a:xfrm>
              <a:prstGeom prst="wedgeRoundRectCallout">
                <a:avLst>
                  <a:gd name="adj1" fmla="val -50899"/>
                  <a:gd name="adj2" fmla="val -745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Action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𝑇</m:t>
                        </m:r>
                      </m:sub>
                    </m:sSub>
                  </m:oMath>
                </a14:m>
                <a:r>
                  <a:rPr lang="en-US" altLang="zh-TW" sz="2400" dirty="0"/>
                  <a:t>  </a:t>
                </a:r>
                <a:endParaRPr lang="zh-TW" altLang="en-US" sz="2400" dirty="0"/>
              </a:p>
            </p:txBody>
          </p:sp>
        </mc:Choice>
        <mc:Fallback>
          <p:sp>
            <p:nvSpPr>
              <p:cNvPr id="12" name="語音泡泡: 圓角矩形 24">
                <a:extLst>
                  <a:ext uri="{FF2B5EF4-FFF2-40B4-BE49-F238E27FC236}">
                    <a16:creationId xmlns:a16="http://schemas.microsoft.com/office/drawing/2014/main" id="{15CF8707-1A2D-2E34-B782-6AA64CA606F2}"/>
                  </a:ext>
                </a:extLst>
              </p:cNvPr>
              <p:cNvSpPr>
                <a:spLocks noRot="1" noChangeAspect="1" noMove="1" noResize="1" noEditPoints="1" noAdjustHandles="1" noChangeArrowheads="1" noChangeShapeType="1" noTextEdit="1"/>
              </p:cNvSpPr>
              <p:nvPr/>
            </p:nvSpPr>
            <p:spPr>
              <a:xfrm>
                <a:off x="2788535" y="6208718"/>
                <a:ext cx="1944470" cy="592930"/>
              </a:xfrm>
              <a:prstGeom prst="wedgeRoundRectCallout">
                <a:avLst>
                  <a:gd name="adj1" fmla="val -50899"/>
                  <a:gd name="adj2" fmla="val -74582"/>
                  <a:gd name="adj3" fmla="val 16667"/>
                </a:avLst>
              </a:prstGeom>
              <a:blipFill>
                <a:blip r:embed="rId10"/>
                <a:stretch>
                  <a:fillRect b="-80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字方塊 26">
                <a:extLst>
                  <a:ext uri="{FF2B5EF4-FFF2-40B4-BE49-F238E27FC236}">
                    <a16:creationId xmlns:a16="http://schemas.microsoft.com/office/drawing/2014/main" id="{E33D9534-AC47-F863-387E-459C8452BE3B}"/>
                  </a:ext>
                </a:extLst>
              </p:cNvPr>
              <p:cNvSpPr txBox="1"/>
              <p:nvPr/>
            </p:nvSpPr>
            <p:spPr>
              <a:xfrm>
                <a:off x="3536017" y="5620848"/>
                <a:ext cx="2498347"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Obtain reward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𝑇</m:t>
                        </m:r>
                      </m:sub>
                    </m:sSub>
                  </m:oMath>
                </a14:m>
                <a:r>
                  <a:rPr lang="en-US" altLang="zh-TW" sz="2400" dirty="0"/>
                  <a:t> </a:t>
                </a:r>
                <a:endParaRPr lang="zh-TW" altLang="en-US" sz="2400" dirty="0"/>
              </a:p>
            </p:txBody>
          </p:sp>
        </mc:Choice>
        <mc:Fallback>
          <p:sp>
            <p:nvSpPr>
              <p:cNvPr id="13" name="文字方塊 26">
                <a:extLst>
                  <a:ext uri="{FF2B5EF4-FFF2-40B4-BE49-F238E27FC236}">
                    <a16:creationId xmlns:a16="http://schemas.microsoft.com/office/drawing/2014/main" id="{E33D9534-AC47-F863-387E-459C8452BE3B}"/>
                  </a:ext>
                </a:extLst>
              </p:cNvPr>
              <p:cNvSpPr txBox="1">
                <a:spLocks noRot="1" noChangeAspect="1" noMove="1" noResize="1" noEditPoints="1" noAdjustHandles="1" noChangeArrowheads="1" noChangeShapeType="1" noTextEdit="1"/>
              </p:cNvSpPr>
              <p:nvPr/>
            </p:nvSpPr>
            <p:spPr>
              <a:xfrm>
                <a:off x="3536017" y="5620848"/>
                <a:ext cx="2498347" cy="461665"/>
              </a:xfrm>
              <a:prstGeom prst="rect">
                <a:avLst/>
              </a:prstGeom>
              <a:blipFill>
                <a:blip r:embed="rId11"/>
                <a:stretch>
                  <a:fillRect t="-7895" b="-28947"/>
                </a:stretch>
              </a:blipFill>
            </p:spPr>
            <p:txBody>
              <a:bodyPr/>
              <a:lstStyle/>
              <a:p>
                <a:r>
                  <a:rPr lang="zh-CN" altLang="en-US">
                    <a:noFill/>
                  </a:rPr>
                  <a:t> </a:t>
                </a:r>
              </a:p>
            </p:txBody>
          </p:sp>
        </mc:Fallback>
      </mc:AlternateContent>
      <p:sp>
        <p:nvSpPr>
          <p:cNvPr id="14" name="文字方塊 12">
            <a:extLst>
              <a:ext uri="{FF2B5EF4-FFF2-40B4-BE49-F238E27FC236}">
                <a16:creationId xmlns:a16="http://schemas.microsoft.com/office/drawing/2014/main" id="{1190347D-3A17-5910-FC05-11C712E6F737}"/>
              </a:ext>
            </a:extLst>
          </p:cNvPr>
          <p:cNvSpPr txBox="1"/>
          <p:nvPr/>
        </p:nvSpPr>
        <p:spPr>
          <a:xfrm>
            <a:off x="4374807" y="4403544"/>
            <a:ext cx="2844643"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Game Over</a:t>
            </a:r>
          </a:p>
          <a:p>
            <a:pPr algn="ctr"/>
            <a:r>
              <a:rPr lang="en-US" altLang="zh-TW" sz="2400" dirty="0"/>
              <a:t>(spaceship destroyed)</a:t>
            </a:r>
            <a:endParaRPr lang="zh-TW" altLang="en-US" sz="2400" dirty="0"/>
          </a:p>
        </p:txBody>
      </p:sp>
      <p:sp>
        <p:nvSpPr>
          <p:cNvPr id="15" name="文字方塊 22">
            <a:extLst>
              <a:ext uri="{FF2B5EF4-FFF2-40B4-BE49-F238E27FC236}">
                <a16:creationId xmlns:a16="http://schemas.microsoft.com/office/drawing/2014/main" id="{EFAEBD54-0BBF-9BC7-1D3F-78994227B7A3}"/>
              </a:ext>
            </a:extLst>
          </p:cNvPr>
          <p:cNvSpPr txBox="1"/>
          <p:nvPr/>
        </p:nvSpPr>
        <p:spPr>
          <a:xfrm>
            <a:off x="7224425" y="3789996"/>
            <a:ext cx="3385287" cy="523220"/>
          </a:xfrm>
          <a:prstGeom prst="rect">
            <a:avLst/>
          </a:prstGeom>
          <a:noFill/>
        </p:spPr>
        <p:txBody>
          <a:bodyPr wrap="square" rtlCol="0">
            <a:spAutoFit/>
          </a:bodyPr>
          <a:lstStyle/>
          <a:p>
            <a:r>
              <a:rPr lang="en-US" altLang="zh-TW" sz="2800" dirty="0"/>
              <a:t>This is an </a:t>
            </a:r>
            <a:r>
              <a:rPr lang="en-US" altLang="zh-TW" sz="2800" b="1" i="1" u="sng" dirty="0"/>
              <a:t>episode</a:t>
            </a: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16" name="文字方塊 16">
                <a:extLst>
                  <a:ext uri="{FF2B5EF4-FFF2-40B4-BE49-F238E27FC236}">
                    <a16:creationId xmlns:a16="http://schemas.microsoft.com/office/drawing/2014/main" id="{39D1A764-9FF4-BDE7-E458-5593C57D334D}"/>
                  </a:ext>
                </a:extLst>
              </p:cNvPr>
              <p:cNvSpPr txBox="1"/>
              <p:nvPr/>
            </p:nvSpPr>
            <p:spPr>
              <a:xfrm>
                <a:off x="8389307" y="4577801"/>
                <a:ext cx="2315540" cy="11307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𝑅</m:t>
                      </m:r>
                      <m:r>
                        <a:rPr lang="en-US" altLang="zh-TW" sz="2400" b="0" i="1" smtClean="0">
                          <a:latin typeface="Cambria Math" panose="02040503050406030204" pitchFamily="18" charset="0"/>
                        </a:rPr>
                        <m:t>=</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𝑇</m:t>
                          </m:r>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b="0" i="1" smtClean="0">
                                  <a:latin typeface="Cambria Math" panose="02040503050406030204" pitchFamily="18" charset="0"/>
                                </a:rPr>
                                <m:t>𝑡</m:t>
                              </m:r>
                            </m:sub>
                          </m:sSub>
                        </m:e>
                      </m:nary>
                    </m:oMath>
                  </m:oMathPara>
                </a14:m>
                <a:endParaRPr lang="zh-TW" altLang="en-US" sz="2400" dirty="0"/>
              </a:p>
            </p:txBody>
          </p:sp>
        </mc:Choice>
        <mc:Fallback>
          <p:sp>
            <p:nvSpPr>
              <p:cNvPr id="16" name="文字方塊 16">
                <a:extLst>
                  <a:ext uri="{FF2B5EF4-FFF2-40B4-BE49-F238E27FC236}">
                    <a16:creationId xmlns:a16="http://schemas.microsoft.com/office/drawing/2014/main" id="{39D1A764-9FF4-BDE7-E458-5593C57D334D}"/>
                  </a:ext>
                </a:extLst>
              </p:cNvPr>
              <p:cNvSpPr txBox="1">
                <a:spLocks noRot="1" noChangeAspect="1" noMove="1" noResize="1" noEditPoints="1" noAdjustHandles="1" noChangeArrowheads="1" noChangeShapeType="1" noTextEdit="1"/>
              </p:cNvSpPr>
              <p:nvPr/>
            </p:nvSpPr>
            <p:spPr>
              <a:xfrm>
                <a:off x="8389307" y="4577801"/>
                <a:ext cx="2315540" cy="1130759"/>
              </a:xfrm>
              <a:prstGeom prst="rect">
                <a:avLst/>
              </a:prstGeom>
              <a:blipFill>
                <a:blip r:embed="rId12"/>
                <a:stretch>
                  <a:fillRect l="-2186" t="-102222" b="-157778"/>
                </a:stretch>
              </a:blipFill>
            </p:spPr>
            <p:txBody>
              <a:bodyPr/>
              <a:lstStyle/>
              <a:p>
                <a:r>
                  <a:rPr lang="zh-CN" altLang="en-US">
                    <a:noFill/>
                  </a:rPr>
                  <a:t> </a:t>
                </a:r>
              </a:p>
            </p:txBody>
          </p:sp>
        </mc:Fallback>
      </mc:AlternateContent>
      <p:sp>
        <p:nvSpPr>
          <p:cNvPr id="17" name="文字方塊 18">
            <a:extLst>
              <a:ext uri="{FF2B5EF4-FFF2-40B4-BE49-F238E27FC236}">
                <a16:creationId xmlns:a16="http://schemas.microsoft.com/office/drawing/2014/main" id="{9F9489ED-4289-DA76-1B0B-30487D1DAE19}"/>
              </a:ext>
            </a:extLst>
          </p:cNvPr>
          <p:cNvSpPr txBox="1"/>
          <p:nvPr/>
        </p:nvSpPr>
        <p:spPr>
          <a:xfrm>
            <a:off x="7292295" y="4454388"/>
            <a:ext cx="2750415" cy="954107"/>
          </a:xfrm>
          <a:prstGeom prst="rect">
            <a:avLst/>
          </a:prstGeom>
          <a:noFill/>
        </p:spPr>
        <p:txBody>
          <a:bodyPr wrap="square">
            <a:spAutoFit/>
          </a:bodyPr>
          <a:lstStyle/>
          <a:p>
            <a:r>
              <a:rPr lang="en-US" altLang="zh-TW" sz="2800" dirty="0"/>
              <a:t>Total reward (</a:t>
            </a:r>
            <a:r>
              <a:rPr lang="en-US" altLang="zh-TW" sz="2800" i="1" dirty="0"/>
              <a:t>return</a:t>
            </a:r>
            <a:r>
              <a:rPr lang="en-US" altLang="zh-TW" sz="2800" dirty="0"/>
              <a:t>): </a:t>
            </a:r>
          </a:p>
        </p:txBody>
      </p:sp>
      <p:sp>
        <p:nvSpPr>
          <p:cNvPr id="18" name="文字方塊 11">
            <a:extLst>
              <a:ext uri="{FF2B5EF4-FFF2-40B4-BE49-F238E27FC236}">
                <a16:creationId xmlns:a16="http://schemas.microsoft.com/office/drawing/2014/main" id="{6216DE32-EF23-3623-1189-09E8F5B4CD2A}"/>
              </a:ext>
            </a:extLst>
          </p:cNvPr>
          <p:cNvSpPr txBox="1"/>
          <p:nvPr/>
        </p:nvSpPr>
        <p:spPr>
          <a:xfrm>
            <a:off x="7572666" y="5903893"/>
            <a:ext cx="2498347" cy="954107"/>
          </a:xfrm>
          <a:prstGeom prst="rect">
            <a:avLst/>
          </a:prstGeom>
          <a:noFill/>
        </p:spPr>
        <p:txBody>
          <a:bodyPr wrap="square" rtlCol="0">
            <a:spAutoFit/>
          </a:bodyPr>
          <a:lstStyle/>
          <a:p>
            <a:r>
              <a:rPr lang="en-US" altLang="zh-TW" sz="2800" dirty="0"/>
              <a:t>What we want to maximize</a:t>
            </a:r>
            <a:endParaRPr lang="zh-TW" altLang="en-US" sz="2800" dirty="0"/>
          </a:p>
        </p:txBody>
      </p:sp>
      <p:cxnSp>
        <p:nvCxnSpPr>
          <p:cNvPr id="19" name="直線單箭頭接點 14">
            <a:extLst>
              <a:ext uri="{FF2B5EF4-FFF2-40B4-BE49-F238E27FC236}">
                <a16:creationId xmlns:a16="http://schemas.microsoft.com/office/drawing/2014/main" id="{44E75FC2-4C03-7D6E-2728-622F306C1E4F}"/>
              </a:ext>
            </a:extLst>
          </p:cNvPr>
          <p:cNvCxnSpPr/>
          <p:nvPr/>
        </p:nvCxnSpPr>
        <p:spPr>
          <a:xfrm>
            <a:off x="8694107" y="5423208"/>
            <a:ext cx="0" cy="43273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27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animBg="1"/>
      <p:bldP spid="14" grpId="0" animBg="1"/>
      <p:bldP spid="15" grpId="0"/>
      <p:bldP spid="16" grpId="0"/>
      <p:bldP spid="17"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6E26F-3E52-FB01-255C-A1EB06C090D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763F647-2478-37DF-8821-AEA831F9A1E6}"/>
              </a:ext>
            </a:extLst>
          </p:cNvPr>
          <p:cNvSpPr>
            <a:spLocks noGrp="1"/>
          </p:cNvSpPr>
          <p:nvPr>
            <p:ph type="title"/>
          </p:nvPr>
        </p:nvSpPr>
        <p:spPr/>
        <p:txBody>
          <a:bodyPr/>
          <a:lstStyle/>
          <a:p>
            <a:r>
              <a:rPr lang="en-US" altLang="zh-TW" sz="3600" b="1" i="1" u="sng" dirty="0"/>
              <a:t>Step 3: Optimization </a:t>
            </a:r>
            <a:endParaRPr lang="zh-TW" altLang="en-US" sz="3600" b="1" i="1" u="sng" dirty="0"/>
          </a:p>
        </p:txBody>
      </p:sp>
      <p:grpSp>
        <p:nvGrpSpPr>
          <p:cNvPr id="2" name="群組 27">
            <a:extLst>
              <a:ext uri="{FF2B5EF4-FFF2-40B4-BE49-F238E27FC236}">
                <a16:creationId xmlns:a16="http://schemas.microsoft.com/office/drawing/2014/main" id="{22171701-3029-891D-A70C-B8664874337C}"/>
              </a:ext>
            </a:extLst>
          </p:cNvPr>
          <p:cNvGrpSpPr/>
          <p:nvPr/>
        </p:nvGrpSpPr>
        <p:grpSpPr>
          <a:xfrm>
            <a:off x="7029340" y="411933"/>
            <a:ext cx="2978828" cy="897094"/>
            <a:chOff x="1446964" y="5459875"/>
            <a:chExt cx="2978828" cy="897094"/>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7B668C7-DEE6-6859-CEBE-B3D817ED5293}"/>
                    </a:ext>
                  </a:extLst>
                </p:cNvPr>
                <p:cNvSpPr/>
                <p:nvPr/>
              </p:nvSpPr>
              <p:spPr>
                <a:xfrm>
                  <a:off x="1446964" y="5895304"/>
                  <a:ext cx="29788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𝜏</m:t>
                        </m:r>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smtClean="0">
                                <a:latin typeface="Cambria Math" panose="02040503050406030204" pitchFamily="18" charset="0"/>
                              </a:rPr>
                              <m:t> </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2</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2</m:t>
                                </m:r>
                              </m:sub>
                            </m:sSub>
                            <m:r>
                              <a:rPr lang="en-US" altLang="zh-TW" sz="2400" i="1">
                                <a:latin typeface="Cambria Math" panose="02040503050406030204" pitchFamily="18" charset="0"/>
                              </a:rPr>
                              <m:t>,</m:t>
                            </m:r>
                            <m:r>
                              <a:rPr lang="en-US" altLang="zh-TW" sz="2400" i="1" smtClean="0">
                                <a:latin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m:t>
                            </m:r>
                          </m:e>
                        </m:d>
                      </m:oMath>
                    </m:oMathPara>
                  </a14:m>
                  <a:endParaRPr lang="en-US" altLang="zh-TW" sz="2400" dirty="0"/>
                </a:p>
              </p:txBody>
            </p:sp>
          </mc:Choice>
          <mc:Fallback xmlns="">
            <p:sp>
              <p:nvSpPr>
                <p:cNvPr id="4" name="矩形 3">
                  <a:extLst>
                    <a:ext uri="{FF2B5EF4-FFF2-40B4-BE49-F238E27FC236}">
                      <a16:creationId xmlns:a16="http://schemas.microsoft.com/office/drawing/2014/main" id="{AC417FF6-DB9A-440B-A589-C01ADA637106}"/>
                    </a:ext>
                  </a:extLst>
                </p:cNvPr>
                <p:cNvSpPr>
                  <a:spLocks noRot="1" noChangeAspect="1" noMove="1" noResize="1" noEditPoints="1" noAdjustHandles="1" noChangeArrowheads="1" noChangeShapeType="1" noTextEdit="1"/>
                </p:cNvSpPr>
                <p:nvPr/>
              </p:nvSpPr>
              <p:spPr>
                <a:xfrm>
                  <a:off x="1446964" y="5895304"/>
                  <a:ext cx="2978828" cy="461665"/>
                </a:xfrm>
                <a:prstGeom prst="rect">
                  <a:avLst/>
                </a:prstGeom>
                <a:blipFill>
                  <a:blip r:embed="rId3"/>
                  <a:stretch>
                    <a:fillRect/>
                  </a:stretch>
                </a:blipFill>
              </p:spPr>
              <p:txBody>
                <a:bodyPr/>
                <a:lstStyle/>
                <a:p>
                  <a:r>
                    <a:rPr lang="zh-TW" altLang="en-US">
                      <a:noFill/>
                    </a:rPr>
                    <a:t> </a:t>
                  </a:r>
                </a:p>
              </p:txBody>
            </p:sp>
          </mc:Fallback>
        </mc:AlternateContent>
        <p:sp>
          <p:nvSpPr>
            <p:cNvPr id="5" name="文字方塊 30">
              <a:extLst>
                <a:ext uri="{FF2B5EF4-FFF2-40B4-BE49-F238E27FC236}">
                  <a16:creationId xmlns:a16="http://schemas.microsoft.com/office/drawing/2014/main" id="{2B8F53F5-B212-A572-E503-63287962D4CB}"/>
                </a:ext>
              </a:extLst>
            </p:cNvPr>
            <p:cNvSpPr txBox="1"/>
            <p:nvPr/>
          </p:nvSpPr>
          <p:spPr>
            <a:xfrm>
              <a:off x="1455369" y="5459875"/>
              <a:ext cx="1710687" cy="461665"/>
            </a:xfrm>
            <a:prstGeom prst="rect">
              <a:avLst/>
            </a:prstGeom>
            <a:noFill/>
          </p:spPr>
          <p:txBody>
            <a:bodyPr wrap="square" rtlCol="0">
              <a:spAutoFit/>
            </a:bodyPr>
            <a:lstStyle/>
            <a:p>
              <a:r>
                <a:rPr lang="en-US" altLang="zh-TW" sz="2400" dirty="0"/>
                <a:t>Trajectory</a:t>
              </a:r>
              <a:endParaRPr lang="zh-TW" altLang="en-US" sz="2400" dirty="0"/>
            </a:p>
          </p:txBody>
        </p:sp>
      </p:grpSp>
      <p:sp>
        <p:nvSpPr>
          <p:cNvPr id="6" name="矩形 5">
            <a:extLst>
              <a:ext uri="{FF2B5EF4-FFF2-40B4-BE49-F238E27FC236}">
                <a16:creationId xmlns:a16="http://schemas.microsoft.com/office/drawing/2014/main" id="{9E6B0D67-6EC9-4ED4-9713-6DD0697C2937}"/>
              </a:ext>
            </a:extLst>
          </p:cNvPr>
          <p:cNvSpPr/>
          <p:nvPr/>
        </p:nvSpPr>
        <p:spPr>
          <a:xfrm>
            <a:off x="3664509" y="2278295"/>
            <a:ext cx="980661"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Actor</a:t>
            </a:r>
            <a:endParaRPr lang="zh-TW" altLang="en-US" sz="2400" dirty="0"/>
          </a:p>
        </p:txBody>
      </p:sp>
      <p:cxnSp>
        <p:nvCxnSpPr>
          <p:cNvPr id="7" name="直線單箭頭接點 50">
            <a:extLst>
              <a:ext uri="{FF2B5EF4-FFF2-40B4-BE49-F238E27FC236}">
                <a16:creationId xmlns:a16="http://schemas.microsoft.com/office/drawing/2014/main" id="{71F3A1E4-2D81-3978-11BF-38CD8DC1F276}"/>
              </a:ext>
            </a:extLst>
          </p:cNvPr>
          <p:cNvCxnSpPr/>
          <p:nvPr/>
        </p:nvCxnSpPr>
        <p:spPr>
          <a:xfrm>
            <a:off x="4173889" y="2053008"/>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51">
            <a:extLst>
              <a:ext uri="{FF2B5EF4-FFF2-40B4-BE49-F238E27FC236}">
                <a16:creationId xmlns:a16="http://schemas.microsoft.com/office/drawing/2014/main" id="{9B778DF7-ED69-7EE9-22DE-E5C1D33A8B0A}"/>
              </a:ext>
            </a:extLst>
          </p:cNvPr>
          <p:cNvCxnSpPr/>
          <p:nvPr/>
        </p:nvCxnSpPr>
        <p:spPr>
          <a:xfrm>
            <a:off x="4173889" y="2901147"/>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5D21AA91-6F30-D826-9741-7123F0466C14}"/>
                  </a:ext>
                </a:extLst>
              </p:cNvPr>
              <p:cNvSpPr/>
              <p:nvPr/>
            </p:nvSpPr>
            <p:spPr>
              <a:xfrm>
                <a:off x="3911766" y="1569722"/>
                <a:ext cx="5242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Sub>
                    </m:oMath>
                  </m:oMathPara>
                </a14:m>
                <a:endParaRPr lang="en-US" altLang="zh-TW" sz="2400" dirty="0"/>
              </a:p>
            </p:txBody>
          </p:sp>
        </mc:Choice>
        <mc:Fallback>
          <p:sp>
            <p:nvSpPr>
              <p:cNvPr id="9" name="矩形 8">
                <a:extLst>
                  <a:ext uri="{FF2B5EF4-FFF2-40B4-BE49-F238E27FC236}">
                    <a16:creationId xmlns:a16="http://schemas.microsoft.com/office/drawing/2014/main" id="{5D21AA91-6F30-D826-9741-7123F0466C14}"/>
                  </a:ext>
                </a:extLst>
              </p:cNvPr>
              <p:cNvSpPr>
                <a:spLocks noRot="1" noChangeAspect="1" noMove="1" noResize="1" noEditPoints="1" noAdjustHandles="1" noChangeArrowheads="1" noChangeShapeType="1" noTextEdit="1"/>
              </p:cNvSpPr>
              <p:nvPr/>
            </p:nvSpPr>
            <p:spPr>
              <a:xfrm>
                <a:off x="3911766" y="1569722"/>
                <a:ext cx="524246" cy="461665"/>
              </a:xfrm>
              <a:prstGeom prst="rect">
                <a:avLst/>
              </a:prstGeom>
              <a:blipFill>
                <a:blip r:embed="rId4"/>
                <a:stretch>
                  <a:fillRect b="-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2D5B5079-B5DD-7A2F-DEA4-BA43387B8BEF}"/>
                  </a:ext>
                </a:extLst>
              </p:cNvPr>
              <p:cNvSpPr/>
              <p:nvPr/>
            </p:nvSpPr>
            <p:spPr>
              <a:xfrm>
                <a:off x="3911766" y="3062334"/>
                <a:ext cx="5606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i="1">
                              <a:latin typeface="Cambria Math" panose="02040503050406030204" pitchFamily="18" charset="0"/>
                            </a:rPr>
                            <m:t>1</m:t>
                          </m:r>
                        </m:sub>
                      </m:sSub>
                    </m:oMath>
                  </m:oMathPara>
                </a14:m>
                <a:endParaRPr lang="en-US" altLang="zh-TW" sz="2400" dirty="0"/>
              </a:p>
            </p:txBody>
          </p:sp>
        </mc:Choice>
        <mc:Fallback>
          <p:sp>
            <p:nvSpPr>
              <p:cNvPr id="10" name="矩形 9">
                <a:extLst>
                  <a:ext uri="{FF2B5EF4-FFF2-40B4-BE49-F238E27FC236}">
                    <a16:creationId xmlns:a16="http://schemas.microsoft.com/office/drawing/2014/main" id="{2D5B5079-B5DD-7A2F-DEA4-BA43387B8BEF}"/>
                  </a:ext>
                </a:extLst>
              </p:cNvPr>
              <p:cNvSpPr>
                <a:spLocks noRot="1" noChangeAspect="1" noMove="1" noResize="1" noEditPoints="1" noAdjustHandles="1" noChangeArrowheads="1" noChangeShapeType="1" noTextEdit="1"/>
              </p:cNvSpPr>
              <p:nvPr/>
            </p:nvSpPr>
            <p:spPr>
              <a:xfrm>
                <a:off x="3911766" y="3062334"/>
                <a:ext cx="560603" cy="461665"/>
              </a:xfrm>
              <a:prstGeom prst="rect">
                <a:avLst/>
              </a:prstGeom>
              <a:blipFill>
                <a:blip r:embed="rId5"/>
                <a:stretch>
                  <a:fillRect b="-2632"/>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B52784EF-BB3D-C78C-5A63-43FA9C7194DC}"/>
              </a:ext>
            </a:extLst>
          </p:cNvPr>
          <p:cNvSpPr/>
          <p:nvPr/>
        </p:nvSpPr>
        <p:spPr>
          <a:xfrm>
            <a:off x="5104858" y="2278295"/>
            <a:ext cx="980661" cy="6228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400" dirty="0" err="1"/>
              <a:t>Env</a:t>
            </a:r>
            <a:endParaRPr lang="zh-TW" altLang="en-US" sz="2400" dirty="0"/>
          </a:p>
        </p:txBody>
      </p:sp>
      <p:cxnSp>
        <p:nvCxnSpPr>
          <p:cNvPr id="12" name="直線單箭頭接點 55">
            <a:extLst>
              <a:ext uri="{FF2B5EF4-FFF2-40B4-BE49-F238E27FC236}">
                <a16:creationId xmlns:a16="http://schemas.microsoft.com/office/drawing/2014/main" id="{D0AC0475-1532-7063-01F0-1596DCF4BD83}"/>
              </a:ext>
            </a:extLst>
          </p:cNvPr>
          <p:cNvCxnSpPr>
            <a:cxnSpLocks/>
          </p:cNvCxnSpPr>
          <p:nvPr/>
        </p:nvCxnSpPr>
        <p:spPr>
          <a:xfrm>
            <a:off x="5599018" y="2928237"/>
            <a:ext cx="0" cy="2337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矩形 12">
                <a:extLst>
                  <a:ext uri="{FF2B5EF4-FFF2-40B4-BE49-F238E27FC236}">
                    <a16:creationId xmlns:a16="http://schemas.microsoft.com/office/drawing/2014/main" id="{897021E8-2302-0946-B19C-789FF117191C}"/>
                  </a:ext>
                </a:extLst>
              </p:cNvPr>
              <p:cNvSpPr/>
              <p:nvPr/>
            </p:nvSpPr>
            <p:spPr>
              <a:xfrm>
                <a:off x="5405777" y="3078326"/>
                <a:ext cx="5313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m:oMathPara>
                </a14:m>
                <a:endParaRPr lang="en-US" altLang="zh-TW" sz="2400" dirty="0"/>
              </a:p>
            </p:txBody>
          </p:sp>
        </mc:Choice>
        <mc:Fallback>
          <p:sp>
            <p:nvSpPr>
              <p:cNvPr id="13" name="矩形 12">
                <a:extLst>
                  <a:ext uri="{FF2B5EF4-FFF2-40B4-BE49-F238E27FC236}">
                    <a16:creationId xmlns:a16="http://schemas.microsoft.com/office/drawing/2014/main" id="{897021E8-2302-0946-B19C-789FF117191C}"/>
                  </a:ext>
                </a:extLst>
              </p:cNvPr>
              <p:cNvSpPr>
                <a:spLocks noRot="1" noChangeAspect="1" noMove="1" noResize="1" noEditPoints="1" noAdjustHandles="1" noChangeArrowheads="1" noChangeShapeType="1" noTextEdit="1"/>
              </p:cNvSpPr>
              <p:nvPr/>
            </p:nvSpPr>
            <p:spPr>
              <a:xfrm>
                <a:off x="5405777" y="3078326"/>
                <a:ext cx="531364" cy="461665"/>
              </a:xfrm>
              <a:prstGeom prst="rect">
                <a:avLst/>
              </a:prstGeom>
              <a:blipFill>
                <a:blip r:embed="rId6"/>
                <a:stretch>
                  <a:fillRect b="-2703"/>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5CD0CF6B-534A-88BD-EA90-22FBB3FF2BAF}"/>
              </a:ext>
            </a:extLst>
          </p:cNvPr>
          <p:cNvSpPr/>
          <p:nvPr/>
        </p:nvSpPr>
        <p:spPr>
          <a:xfrm>
            <a:off x="2294725" y="2272509"/>
            <a:ext cx="980661" cy="6228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400" dirty="0" err="1"/>
              <a:t>Env</a:t>
            </a:r>
            <a:endParaRPr lang="zh-TW" altLang="en-US" sz="2400" dirty="0"/>
          </a:p>
        </p:txBody>
      </p:sp>
      <p:cxnSp>
        <p:nvCxnSpPr>
          <p:cNvPr id="15" name="直線單箭頭接點 58">
            <a:extLst>
              <a:ext uri="{FF2B5EF4-FFF2-40B4-BE49-F238E27FC236}">
                <a16:creationId xmlns:a16="http://schemas.microsoft.com/office/drawing/2014/main" id="{FEF84BB4-8515-1FC0-8BB0-2CF6DB8ED06F}"/>
              </a:ext>
            </a:extLst>
          </p:cNvPr>
          <p:cNvCxnSpPr/>
          <p:nvPr/>
        </p:nvCxnSpPr>
        <p:spPr>
          <a:xfrm>
            <a:off x="2804082" y="2913024"/>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1E56FA16-D56E-87FC-5677-654B9079B59C}"/>
                  </a:ext>
                </a:extLst>
              </p:cNvPr>
              <p:cNvSpPr/>
              <p:nvPr/>
            </p:nvSpPr>
            <p:spPr>
              <a:xfrm>
                <a:off x="2565957" y="3050646"/>
                <a:ext cx="5242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Sub>
                    </m:oMath>
                  </m:oMathPara>
                </a14:m>
                <a:endParaRPr lang="en-US" altLang="zh-TW" sz="2400" dirty="0"/>
              </a:p>
            </p:txBody>
          </p:sp>
        </mc:Choice>
        <mc:Fallback>
          <p:sp>
            <p:nvSpPr>
              <p:cNvPr id="16" name="矩形 15">
                <a:extLst>
                  <a:ext uri="{FF2B5EF4-FFF2-40B4-BE49-F238E27FC236}">
                    <a16:creationId xmlns:a16="http://schemas.microsoft.com/office/drawing/2014/main" id="{1E56FA16-D56E-87FC-5677-654B9079B59C}"/>
                  </a:ext>
                </a:extLst>
              </p:cNvPr>
              <p:cNvSpPr>
                <a:spLocks noRot="1" noChangeAspect="1" noMove="1" noResize="1" noEditPoints="1" noAdjustHandles="1" noChangeArrowheads="1" noChangeShapeType="1" noTextEdit="1"/>
              </p:cNvSpPr>
              <p:nvPr/>
            </p:nvSpPr>
            <p:spPr>
              <a:xfrm>
                <a:off x="2565957" y="3050646"/>
                <a:ext cx="524246" cy="461665"/>
              </a:xfrm>
              <a:prstGeom prst="rect">
                <a:avLst/>
              </a:prstGeom>
              <a:blipFill>
                <a:blip r:embed="rId7"/>
                <a:stretch>
                  <a:fillRect b="-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B8332B6A-402A-FFA9-1AF3-5904CDCE65E3}"/>
                  </a:ext>
                </a:extLst>
              </p:cNvPr>
              <p:cNvSpPr/>
              <p:nvPr/>
            </p:nvSpPr>
            <p:spPr>
              <a:xfrm>
                <a:off x="5342536" y="1569722"/>
                <a:ext cx="5606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i="1">
                              <a:latin typeface="Cambria Math" panose="02040503050406030204" pitchFamily="18" charset="0"/>
                            </a:rPr>
                            <m:t>1</m:t>
                          </m:r>
                        </m:sub>
                      </m:sSub>
                    </m:oMath>
                  </m:oMathPara>
                </a14:m>
                <a:endParaRPr lang="en-US" altLang="zh-TW" sz="2400" dirty="0"/>
              </a:p>
            </p:txBody>
          </p:sp>
        </mc:Choice>
        <mc:Fallback>
          <p:sp>
            <p:nvSpPr>
              <p:cNvPr id="17" name="矩形 16">
                <a:extLst>
                  <a:ext uri="{FF2B5EF4-FFF2-40B4-BE49-F238E27FC236}">
                    <a16:creationId xmlns:a16="http://schemas.microsoft.com/office/drawing/2014/main" id="{B8332B6A-402A-FFA9-1AF3-5904CDCE65E3}"/>
                  </a:ext>
                </a:extLst>
              </p:cNvPr>
              <p:cNvSpPr>
                <a:spLocks noRot="1" noChangeAspect="1" noMove="1" noResize="1" noEditPoints="1" noAdjustHandles="1" noChangeArrowheads="1" noChangeShapeType="1" noTextEdit="1"/>
              </p:cNvSpPr>
              <p:nvPr/>
            </p:nvSpPr>
            <p:spPr>
              <a:xfrm>
                <a:off x="5342536" y="1569722"/>
                <a:ext cx="560603" cy="461665"/>
              </a:xfrm>
              <a:prstGeom prst="rect">
                <a:avLst/>
              </a:prstGeom>
              <a:blipFill>
                <a:blip r:embed="rId8"/>
                <a:stretch>
                  <a:fillRect b="-2703"/>
                </a:stretch>
              </a:blipFill>
            </p:spPr>
            <p:txBody>
              <a:bodyPr/>
              <a:lstStyle/>
              <a:p>
                <a:r>
                  <a:rPr lang="zh-CN" altLang="en-US">
                    <a:noFill/>
                  </a:rPr>
                  <a:t> </a:t>
                </a:r>
              </a:p>
            </p:txBody>
          </p:sp>
        </mc:Fallback>
      </mc:AlternateContent>
      <p:cxnSp>
        <p:nvCxnSpPr>
          <p:cNvPr id="18" name="直線單箭頭接點 61">
            <a:extLst>
              <a:ext uri="{FF2B5EF4-FFF2-40B4-BE49-F238E27FC236}">
                <a16:creationId xmlns:a16="http://schemas.microsoft.com/office/drawing/2014/main" id="{A783CD19-C722-B377-D6B5-FBD1A22F6C80}"/>
              </a:ext>
            </a:extLst>
          </p:cNvPr>
          <p:cNvCxnSpPr/>
          <p:nvPr/>
        </p:nvCxnSpPr>
        <p:spPr>
          <a:xfrm>
            <a:off x="5595188" y="2031387"/>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手繪多邊形: 圖案 62">
            <a:extLst>
              <a:ext uri="{FF2B5EF4-FFF2-40B4-BE49-F238E27FC236}">
                <a16:creationId xmlns:a16="http://schemas.microsoft.com/office/drawing/2014/main" id="{6FEE3AD0-4D3E-D42B-1268-84807C0B3BA2}"/>
              </a:ext>
            </a:extLst>
          </p:cNvPr>
          <p:cNvSpPr/>
          <p:nvPr/>
        </p:nvSpPr>
        <p:spPr>
          <a:xfrm>
            <a:off x="4345339" y="1815462"/>
            <a:ext cx="1072048" cy="1530585"/>
          </a:xfrm>
          <a:custGeom>
            <a:avLst/>
            <a:gdLst>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09600 w 1085850"/>
              <a:gd name="connsiteY5" fmla="*/ 120650 h 1530585"/>
              <a:gd name="connsiteX6" fmla="*/ 1085850 w 1085850"/>
              <a:gd name="connsiteY6" fmla="*/ 0 h 1530585"/>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93213 w 1085850"/>
              <a:gd name="connsiteY5" fmla="*/ 152400 h 1530585"/>
              <a:gd name="connsiteX6" fmla="*/ 1085850 w 1085850"/>
              <a:gd name="connsiteY6" fmla="*/ 0 h 15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850" h="1530585">
                <a:moveTo>
                  <a:pt x="0" y="1530350"/>
                </a:moveTo>
                <a:cubicBezTo>
                  <a:pt x="137054" y="1531408"/>
                  <a:pt x="274108" y="1532467"/>
                  <a:pt x="361950" y="1447800"/>
                </a:cubicBezTo>
                <a:cubicBezTo>
                  <a:pt x="449792" y="1363133"/>
                  <a:pt x="496358" y="1149350"/>
                  <a:pt x="527050" y="1022350"/>
                </a:cubicBezTo>
                <a:cubicBezTo>
                  <a:pt x="557742" y="895350"/>
                  <a:pt x="543983" y="794808"/>
                  <a:pt x="546100" y="685800"/>
                </a:cubicBezTo>
                <a:cubicBezTo>
                  <a:pt x="548217" y="576792"/>
                  <a:pt x="515231" y="457200"/>
                  <a:pt x="539750" y="368300"/>
                </a:cubicBezTo>
                <a:cubicBezTo>
                  <a:pt x="564269" y="279400"/>
                  <a:pt x="602196" y="213783"/>
                  <a:pt x="693213" y="152400"/>
                </a:cubicBezTo>
                <a:cubicBezTo>
                  <a:pt x="784230" y="91017"/>
                  <a:pt x="893233" y="29633"/>
                  <a:pt x="108585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C8B1A66F-BE4F-5D14-E958-313B0AA03C7D}"/>
              </a:ext>
            </a:extLst>
          </p:cNvPr>
          <p:cNvSpPr/>
          <p:nvPr/>
        </p:nvSpPr>
        <p:spPr>
          <a:xfrm>
            <a:off x="6539010" y="2294287"/>
            <a:ext cx="980661"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Actor</a:t>
            </a:r>
            <a:endParaRPr lang="zh-TW" altLang="en-US" sz="2400" dirty="0"/>
          </a:p>
        </p:txBody>
      </p:sp>
      <p:cxnSp>
        <p:nvCxnSpPr>
          <p:cNvPr id="21" name="直線單箭頭接點 64">
            <a:extLst>
              <a:ext uri="{FF2B5EF4-FFF2-40B4-BE49-F238E27FC236}">
                <a16:creationId xmlns:a16="http://schemas.microsoft.com/office/drawing/2014/main" id="{4D8FC8C7-0E6F-FE30-D858-30B710C2DDE2}"/>
              </a:ext>
            </a:extLst>
          </p:cNvPr>
          <p:cNvCxnSpPr/>
          <p:nvPr/>
        </p:nvCxnSpPr>
        <p:spPr>
          <a:xfrm>
            <a:off x="7048390" y="2069000"/>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65">
            <a:extLst>
              <a:ext uri="{FF2B5EF4-FFF2-40B4-BE49-F238E27FC236}">
                <a16:creationId xmlns:a16="http://schemas.microsoft.com/office/drawing/2014/main" id="{7E0E3A5F-CF2A-E0DC-DD8F-E2CE2773D699}"/>
              </a:ext>
            </a:extLst>
          </p:cNvPr>
          <p:cNvCxnSpPr/>
          <p:nvPr/>
        </p:nvCxnSpPr>
        <p:spPr>
          <a:xfrm>
            <a:off x="7048390" y="2917139"/>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矩形 22">
                <a:extLst>
                  <a:ext uri="{FF2B5EF4-FFF2-40B4-BE49-F238E27FC236}">
                    <a16:creationId xmlns:a16="http://schemas.microsoft.com/office/drawing/2014/main" id="{3F9D07EC-E713-F7A5-AAD6-16EE932F98D4}"/>
                  </a:ext>
                </a:extLst>
              </p:cNvPr>
              <p:cNvSpPr/>
              <p:nvPr/>
            </p:nvSpPr>
            <p:spPr>
              <a:xfrm>
                <a:off x="6786267" y="1585714"/>
                <a:ext cx="5313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2</m:t>
                          </m:r>
                        </m:sub>
                      </m:sSub>
                    </m:oMath>
                  </m:oMathPara>
                </a14:m>
                <a:endParaRPr lang="en-US" altLang="zh-TW" sz="2400" dirty="0"/>
              </a:p>
            </p:txBody>
          </p:sp>
        </mc:Choice>
        <mc:Fallback>
          <p:sp>
            <p:nvSpPr>
              <p:cNvPr id="23" name="矩形 22">
                <a:extLst>
                  <a:ext uri="{FF2B5EF4-FFF2-40B4-BE49-F238E27FC236}">
                    <a16:creationId xmlns:a16="http://schemas.microsoft.com/office/drawing/2014/main" id="{3F9D07EC-E713-F7A5-AAD6-16EE932F98D4}"/>
                  </a:ext>
                </a:extLst>
              </p:cNvPr>
              <p:cNvSpPr>
                <a:spLocks noRot="1" noChangeAspect="1" noMove="1" noResize="1" noEditPoints="1" noAdjustHandles="1" noChangeArrowheads="1" noChangeShapeType="1" noTextEdit="1"/>
              </p:cNvSpPr>
              <p:nvPr/>
            </p:nvSpPr>
            <p:spPr>
              <a:xfrm>
                <a:off x="6786267" y="1585714"/>
                <a:ext cx="531364" cy="461665"/>
              </a:xfrm>
              <a:prstGeom prst="rect">
                <a:avLst/>
              </a:prstGeom>
              <a:blipFill>
                <a:blip r:embed="rId9"/>
                <a:stretch>
                  <a:fillRect b="-26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94F20FC5-225F-687D-43C8-5EF4CAFA6EE2}"/>
                  </a:ext>
                </a:extLst>
              </p:cNvPr>
              <p:cNvSpPr/>
              <p:nvPr/>
            </p:nvSpPr>
            <p:spPr>
              <a:xfrm>
                <a:off x="6786267" y="3078326"/>
                <a:ext cx="567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m:oMathPara>
                </a14:m>
                <a:endParaRPr lang="en-US" altLang="zh-TW" sz="2400" dirty="0"/>
              </a:p>
            </p:txBody>
          </p:sp>
        </mc:Choice>
        <mc:Fallback>
          <p:sp>
            <p:nvSpPr>
              <p:cNvPr id="24" name="矩形 23">
                <a:extLst>
                  <a:ext uri="{FF2B5EF4-FFF2-40B4-BE49-F238E27FC236}">
                    <a16:creationId xmlns:a16="http://schemas.microsoft.com/office/drawing/2014/main" id="{94F20FC5-225F-687D-43C8-5EF4CAFA6EE2}"/>
                  </a:ext>
                </a:extLst>
              </p:cNvPr>
              <p:cNvSpPr>
                <a:spLocks noRot="1" noChangeAspect="1" noMove="1" noResize="1" noEditPoints="1" noAdjustHandles="1" noChangeArrowheads="1" noChangeShapeType="1" noTextEdit="1"/>
              </p:cNvSpPr>
              <p:nvPr/>
            </p:nvSpPr>
            <p:spPr>
              <a:xfrm>
                <a:off x="6786267" y="3078326"/>
                <a:ext cx="567720" cy="461665"/>
              </a:xfrm>
              <a:prstGeom prst="rect">
                <a:avLst/>
              </a:prstGeom>
              <a:blipFill>
                <a:blip r:embed="rId10"/>
                <a:stretch>
                  <a:fillRect b="-2703"/>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2640823B-EB4F-ACEC-0C13-B889FC9BE276}"/>
              </a:ext>
            </a:extLst>
          </p:cNvPr>
          <p:cNvSpPr/>
          <p:nvPr/>
        </p:nvSpPr>
        <p:spPr>
          <a:xfrm>
            <a:off x="7979359" y="2294287"/>
            <a:ext cx="980661" cy="6228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400" dirty="0" err="1"/>
              <a:t>Env</a:t>
            </a:r>
            <a:endParaRPr lang="zh-TW" altLang="en-US" sz="2400" dirty="0"/>
          </a:p>
        </p:txBody>
      </p:sp>
      <p:cxnSp>
        <p:nvCxnSpPr>
          <p:cNvPr id="26" name="直線單箭頭接點 69">
            <a:extLst>
              <a:ext uri="{FF2B5EF4-FFF2-40B4-BE49-F238E27FC236}">
                <a16:creationId xmlns:a16="http://schemas.microsoft.com/office/drawing/2014/main" id="{83D5B05E-3055-2ECF-E71B-7A013D8FA18D}"/>
              </a:ext>
            </a:extLst>
          </p:cNvPr>
          <p:cNvCxnSpPr/>
          <p:nvPr/>
        </p:nvCxnSpPr>
        <p:spPr>
          <a:xfrm>
            <a:off x="8479923" y="2926901"/>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矩形 26">
                <a:extLst>
                  <a:ext uri="{FF2B5EF4-FFF2-40B4-BE49-F238E27FC236}">
                    <a16:creationId xmlns:a16="http://schemas.microsoft.com/office/drawing/2014/main" id="{0D8810BF-2BC1-D881-C04B-B47C201FCA90}"/>
                  </a:ext>
                </a:extLst>
              </p:cNvPr>
              <p:cNvSpPr/>
              <p:nvPr/>
            </p:nvSpPr>
            <p:spPr>
              <a:xfrm>
                <a:off x="8272641" y="3078326"/>
                <a:ext cx="5313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oMath>
                  </m:oMathPara>
                </a14:m>
                <a:endParaRPr lang="en-US" altLang="zh-TW" sz="2400" dirty="0"/>
              </a:p>
            </p:txBody>
          </p:sp>
        </mc:Choice>
        <mc:Fallback>
          <p:sp>
            <p:nvSpPr>
              <p:cNvPr id="27" name="矩形 26">
                <a:extLst>
                  <a:ext uri="{FF2B5EF4-FFF2-40B4-BE49-F238E27FC236}">
                    <a16:creationId xmlns:a16="http://schemas.microsoft.com/office/drawing/2014/main" id="{0D8810BF-2BC1-D881-C04B-B47C201FCA90}"/>
                  </a:ext>
                </a:extLst>
              </p:cNvPr>
              <p:cNvSpPr>
                <a:spLocks noRot="1" noChangeAspect="1" noMove="1" noResize="1" noEditPoints="1" noAdjustHandles="1" noChangeArrowheads="1" noChangeShapeType="1" noTextEdit="1"/>
              </p:cNvSpPr>
              <p:nvPr/>
            </p:nvSpPr>
            <p:spPr>
              <a:xfrm>
                <a:off x="8272641" y="3078326"/>
                <a:ext cx="531364" cy="461665"/>
              </a:xfrm>
              <a:prstGeom prst="rect">
                <a:avLst/>
              </a:prstGeom>
              <a:blipFill>
                <a:blip r:embed="rId11"/>
                <a:stretch>
                  <a:fillRect b="-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矩形 27">
                <a:extLst>
                  <a:ext uri="{FF2B5EF4-FFF2-40B4-BE49-F238E27FC236}">
                    <a16:creationId xmlns:a16="http://schemas.microsoft.com/office/drawing/2014/main" id="{CED8E868-C20D-EB05-E31D-FDCA41C971E0}"/>
                  </a:ext>
                </a:extLst>
              </p:cNvPr>
              <p:cNvSpPr/>
              <p:nvPr/>
            </p:nvSpPr>
            <p:spPr>
              <a:xfrm>
                <a:off x="8217037" y="1585714"/>
                <a:ext cx="567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m:oMathPara>
                </a14:m>
                <a:endParaRPr lang="en-US" altLang="zh-TW" sz="2400" dirty="0"/>
              </a:p>
            </p:txBody>
          </p:sp>
        </mc:Choice>
        <mc:Fallback>
          <p:sp>
            <p:nvSpPr>
              <p:cNvPr id="28" name="矩形 27">
                <a:extLst>
                  <a:ext uri="{FF2B5EF4-FFF2-40B4-BE49-F238E27FC236}">
                    <a16:creationId xmlns:a16="http://schemas.microsoft.com/office/drawing/2014/main" id="{CED8E868-C20D-EB05-E31D-FDCA41C971E0}"/>
                  </a:ext>
                </a:extLst>
              </p:cNvPr>
              <p:cNvSpPr>
                <a:spLocks noRot="1" noChangeAspect="1" noMove="1" noResize="1" noEditPoints="1" noAdjustHandles="1" noChangeArrowheads="1" noChangeShapeType="1" noTextEdit="1"/>
              </p:cNvSpPr>
              <p:nvPr/>
            </p:nvSpPr>
            <p:spPr>
              <a:xfrm>
                <a:off x="8217037" y="1585714"/>
                <a:ext cx="567720" cy="461665"/>
              </a:xfrm>
              <a:prstGeom prst="rect">
                <a:avLst/>
              </a:prstGeom>
              <a:blipFill>
                <a:blip r:embed="rId12"/>
                <a:stretch>
                  <a:fillRect b="-2632"/>
                </a:stretch>
              </a:blipFill>
            </p:spPr>
            <p:txBody>
              <a:bodyPr/>
              <a:lstStyle/>
              <a:p>
                <a:r>
                  <a:rPr lang="zh-CN" altLang="en-US">
                    <a:noFill/>
                  </a:rPr>
                  <a:t> </a:t>
                </a:r>
              </a:p>
            </p:txBody>
          </p:sp>
        </mc:Fallback>
      </mc:AlternateContent>
      <p:cxnSp>
        <p:nvCxnSpPr>
          <p:cNvPr id="29" name="直線單箭頭接點 72">
            <a:extLst>
              <a:ext uri="{FF2B5EF4-FFF2-40B4-BE49-F238E27FC236}">
                <a16:creationId xmlns:a16="http://schemas.microsoft.com/office/drawing/2014/main" id="{34854496-17C9-1113-07C6-24EC99B50C85}"/>
              </a:ext>
            </a:extLst>
          </p:cNvPr>
          <p:cNvCxnSpPr/>
          <p:nvPr/>
        </p:nvCxnSpPr>
        <p:spPr>
          <a:xfrm>
            <a:off x="8469689" y="2047379"/>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手繪多邊形: 圖案 73">
            <a:extLst>
              <a:ext uri="{FF2B5EF4-FFF2-40B4-BE49-F238E27FC236}">
                <a16:creationId xmlns:a16="http://schemas.microsoft.com/office/drawing/2014/main" id="{4AD32FF0-A036-9FDA-FE03-CE2BB0311412}"/>
              </a:ext>
            </a:extLst>
          </p:cNvPr>
          <p:cNvSpPr/>
          <p:nvPr/>
        </p:nvSpPr>
        <p:spPr>
          <a:xfrm>
            <a:off x="7219840" y="1831454"/>
            <a:ext cx="1072048" cy="1530585"/>
          </a:xfrm>
          <a:custGeom>
            <a:avLst/>
            <a:gdLst>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09600 w 1085850"/>
              <a:gd name="connsiteY5" fmla="*/ 120650 h 1530585"/>
              <a:gd name="connsiteX6" fmla="*/ 1085850 w 1085850"/>
              <a:gd name="connsiteY6" fmla="*/ 0 h 1530585"/>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93213 w 1085850"/>
              <a:gd name="connsiteY5" fmla="*/ 152400 h 1530585"/>
              <a:gd name="connsiteX6" fmla="*/ 1085850 w 1085850"/>
              <a:gd name="connsiteY6" fmla="*/ 0 h 15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850" h="1530585">
                <a:moveTo>
                  <a:pt x="0" y="1530350"/>
                </a:moveTo>
                <a:cubicBezTo>
                  <a:pt x="137054" y="1531408"/>
                  <a:pt x="274108" y="1532467"/>
                  <a:pt x="361950" y="1447800"/>
                </a:cubicBezTo>
                <a:cubicBezTo>
                  <a:pt x="449792" y="1363133"/>
                  <a:pt x="496358" y="1149350"/>
                  <a:pt x="527050" y="1022350"/>
                </a:cubicBezTo>
                <a:cubicBezTo>
                  <a:pt x="557742" y="895350"/>
                  <a:pt x="543983" y="794808"/>
                  <a:pt x="546100" y="685800"/>
                </a:cubicBezTo>
                <a:cubicBezTo>
                  <a:pt x="548217" y="576792"/>
                  <a:pt x="515231" y="457200"/>
                  <a:pt x="539750" y="368300"/>
                </a:cubicBezTo>
                <a:cubicBezTo>
                  <a:pt x="564269" y="279400"/>
                  <a:pt x="602196" y="213783"/>
                  <a:pt x="693213" y="152400"/>
                </a:cubicBezTo>
                <a:cubicBezTo>
                  <a:pt x="784230" y="91017"/>
                  <a:pt x="893233" y="29633"/>
                  <a:pt x="108585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74">
            <a:extLst>
              <a:ext uri="{FF2B5EF4-FFF2-40B4-BE49-F238E27FC236}">
                <a16:creationId xmlns:a16="http://schemas.microsoft.com/office/drawing/2014/main" id="{BF609647-CBF0-7DCB-88F4-EE5514804536}"/>
              </a:ext>
            </a:extLst>
          </p:cNvPr>
          <p:cNvSpPr txBox="1"/>
          <p:nvPr/>
        </p:nvSpPr>
        <p:spPr>
          <a:xfrm>
            <a:off x="9067331" y="2272509"/>
            <a:ext cx="875812" cy="523220"/>
          </a:xfrm>
          <a:prstGeom prst="rect">
            <a:avLst/>
          </a:prstGeom>
          <a:noFill/>
        </p:spPr>
        <p:txBody>
          <a:bodyPr wrap="square" rtlCol="0">
            <a:spAutoFit/>
          </a:bodyPr>
          <a:lstStyle/>
          <a:p>
            <a:r>
              <a:rPr lang="en-US" altLang="zh-TW" sz="2800" b="1" dirty="0"/>
              <a:t>……</a:t>
            </a:r>
            <a:endParaRPr lang="zh-TW" altLang="en-US" sz="2800" b="1" dirty="0"/>
          </a:p>
        </p:txBody>
      </p:sp>
      <p:sp>
        <p:nvSpPr>
          <p:cNvPr id="32" name="手繪多邊形: 圖案 75">
            <a:extLst>
              <a:ext uri="{FF2B5EF4-FFF2-40B4-BE49-F238E27FC236}">
                <a16:creationId xmlns:a16="http://schemas.microsoft.com/office/drawing/2014/main" id="{B40B0172-4D49-1DA8-47CA-B5A5773A7574}"/>
              </a:ext>
            </a:extLst>
          </p:cNvPr>
          <p:cNvSpPr/>
          <p:nvPr/>
        </p:nvSpPr>
        <p:spPr>
          <a:xfrm>
            <a:off x="2935690" y="1831454"/>
            <a:ext cx="1072048" cy="1530585"/>
          </a:xfrm>
          <a:custGeom>
            <a:avLst/>
            <a:gdLst>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09600 w 1085850"/>
              <a:gd name="connsiteY5" fmla="*/ 120650 h 1530585"/>
              <a:gd name="connsiteX6" fmla="*/ 1085850 w 1085850"/>
              <a:gd name="connsiteY6" fmla="*/ 0 h 1530585"/>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93213 w 1085850"/>
              <a:gd name="connsiteY5" fmla="*/ 152400 h 1530585"/>
              <a:gd name="connsiteX6" fmla="*/ 1085850 w 1085850"/>
              <a:gd name="connsiteY6" fmla="*/ 0 h 15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850" h="1530585">
                <a:moveTo>
                  <a:pt x="0" y="1530350"/>
                </a:moveTo>
                <a:cubicBezTo>
                  <a:pt x="137054" y="1531408"/>
                  <a:pt x="274108" y="1532467"/>
                  <a:pt x="361950" y="1447800"/>
                </a:cubicBezTo>
                <a:cubicBezTo>
                  <a:pt x="449792" y="1363133"/>
                  <a:pt x="496358" y="1149350"/>
                  <a:pt x="527050" y="1022350"/>
                </a:cubicBezTo>
                <a:cubicBezTo>
                  <a:pt x="557742" y="895350"/>
                  <a:pt x="543983" y="794808"/>
                  <a:pt x="546100" y="685800"/>
                </a:cubicBezTo>
                <a:cubicBezTo>
                  <a:pt x="548217" y="576792"/>
                  <a:pt x="515231" y="457200"/>
                  <a:pt x="539750" y="368300"/>
                </a:cubicBezTo>
                <a:cubicBezTo>
                  <a:pt x="564269" y="279400"/>
                  <a:pt x="602196" y="213783"/>
                  <a:pt x="693213" y="152400"/>
                </a:cubicBezTo>
                <a:cubicBezTo>
                  <a:pt x="784230" y="91017"/>
                  <a:pt x="893233" y="29633"/>
                  <a:pt x="108585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圖案 76">
            <a:extLst>
              <a:ext uri="{FF2B5EF4-FFF2-40B4-BE49-F238E27FC236}">
                <a16:creationId xmlns:a16="http://schemas.microsoft.com/office/drawing/2014/main" id="{83C107A2-BD18-0014-42CB-AD4F4FD8D41F}"/>
              </a:ext>
            </a:extLst>
          </p:cNvPr>
          <p:cNvSpPr/>
          <p:nvPr/>
        </p:nvSpPr>
        <p:spPr>
          <a:xfrm>
            <a:off x="5792988" y="1840420"/>
            <a:ext cx="1072048" cy="1530585"/>
          </a:xfrm>
          <a:custGeom>
            <a:avLst/>
            <a:gdLst>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09600 w 1085850"/>
              <a:gd name="connsiteY5" fmla="*/ 120650 h 1530585"/>
              <a:gd name="connsiteX6" fmla="*/ 1085850 w 1085850"/>
              <a:gd name="connsiteY6" fmla="*/ 0 h 1530585"/>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93213 w 1085850"/>
              <a:gd name="connsiteY5" fmla="*/ 152400 h 1530585"/>
              <a:gd name="connsiteX6" fmla="*/ 1085850 w 1085850"/>
              <a:gd name="connsiteY6" fmla="*/ 0 h 15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850" h="1530585">
                <a:moveTo>
                  <a:pt x="0" y="1530350"/>
                </a:moveTo>
                <a:cubicBezTo>
                  <a:pt x="137054" y="1531408"/>
                  <a:pt x="274108" y="1532467"/>
                  <a:pt x="361950" y="1447800"/>
                </a:cubicBezTo>
                <a:cubicBezTo>
                  <a:pt x="449792" y="1363133"/>
                  <a:pt x="496358" y="1149350"/>
                  <a:pt x="527050" y="1022350"/>
                </a:cubicBezTo>
                <a:cubicBezTo>
                  <a:pt x="557742" y="895350"/>
                  <a:pt x="543983" y="794808"/>
                  <a:pt x="546100" y="685800"/>
                </a:cubicBezTo>
                <a:cubicBezTo>
                  <a:pt x="548217" y="576792"/>
                  <a:pt x="515231" y="457200"/>
                  <a:pt x="539750" y="368300"/>
                </a:cubicBezTo>
                <a:cubicBezTo>
                  <a:pt x="564269" y="279400"/>
                  <a:pt x="602196" y="213783"/>
                  <a:pt x="693213" y="152400"/>
                </a:cubicBezTo>
                <a:cubicBezTo>
                  <a:pt x="784230" y="91017"/>
                  <a:pt x="893233" y="29633"/>
                  <a:pt x="108585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4" name="群組 49">
            <a:extLst>
              <a:ext uri="{FF2B5EF4-FFF2-40B4-BE49-F238E27FC236}">
                <a16:creationId xmlns:a16="http://schemas.microsoft.com/office/drawing/2014/main" id="{0AD6C86B-32C4-2553-615C-0E593FAD4822}"/>
              </a:ext>
            </a:extLst>
          </p:cNvPr>
          <p:cNvGrpSpPr/>
          <p:nvPr/>
        </p:nvGrpSpPr>
        <p:grpSpPr>
          <a:xfrm>
            <a:off x="2804082" y="3524138"/>
            <a:ext cx="1345376" cy="1548715"/>
            <a:chOff x="1376289" y="3545257"/>
            <a:chExt cx="1345376" cy="1548715"/>
          </a:xfrm>
        </p:grpSpPr>
        <p:sp>
          <p:nvSpPr>
            <p:cNvPr id="35" name="矩形 34">
              <a:extLst>
                <a:ext uri="{FF2B5EF4-FFF2-40B4-BE49-F238E27FC236}">
                  <a16:creationId xmlns:a16="http://schemas.microsoft.com/office/drawing/2014/main" id="{E5DB914D-1E87-6444-E958-4592B292DFE1}"/>
                </a:ext>
              </a:extLst>
            </p:cNvPr>
            <p:cNvSpPr/>
            <p:nvPr/>
          </p:nvSpPr>
          <p:spPr>
            <a:xfrm>
              <a:off x="1489374" y="3840572"/>
              <a:ext cx="1150344" cy="57188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Reward</a:t>
              </a:r>
              <a:endParaRPr lang="zh-TW" altLang="en-US" sz="2400" dirty="0"/>
            </a:p>
          </p:txBody>
        </p:sp>
        <p:grpSp>
          <p:nvGrpSpPr>
            <p:cNvPr id="36" name="群組 81">
              <a:extLst>
                <a:ext uri="{FF2B5EF4-FFF2-40B4-BE49-F238E27FC236}">
                  <a16:creationId xmlns:a16="http://schemas.microsoft.com/office/drawing/2014/main" id="{ABED86C3-E669-64CC-9DF1-400ED6E5792F}"/>
                </a:ext>
              </a:extLst>
            </p:cNvPr>
            <p:cNvGrpSpPr/>
            <p:nvPr/>
          </p:nvGrpSpPr>
          <p:grpSpPr>
            <a:xfrm>
              <a:off x="1820154" y="4431334"/>
              <a:ext cx="501163" cy="662638"/>
              <a:chOff x="1920826" y="4486194"/>
              <a:chExt cx="501163" cy="662638"/>
            </a:xfrm>
          </p:grpSpPr>
          <p:cxnSp>
            <p:nvCxnSpPr>
              <p:cNvPr id="39" name="直線單箭頭接點 84">
                <a:extLst>
                  <a:ext uri="{FF2B5EF4-FFF2-40B4-BE49-F238E27FC236}">
                    <a16:creationId xmlns:a16="http://schemas.microsoft.com/office/drawing/2014/main" id="{0AE2E557-5D1F-89A8-FAF3-019AC012188A}"/>
                  </a:ext>
                </a:extLst>
              </p:cNvPr>
              <p:cNvCxnSpPr>
                <a:cxnSpLocks/>
              </p:cNvCxnSpPr>
              <p:nvPr/>
            </p:nvCxnSpPr>
            <p:spPr>
              <a:xfrm>
                <a:off x="2143969" y="4486194"/>
                <a:ext cx="0" cy="2893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5B25D282-53C8-45A9-0F67-2998BD2166AE}"/>
                      </a:ext>
                    </a:extLst>
                  </p:cNvPr>
                  <p:cNvSpPr/>
                  <p:nvPr/>
                </p:nvSpPr>
                <p:spPr>
                  <a:xfrm>
                    <a:off x="1920826" y="4687167"/>
                    <a:ext cx="5011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i="1">
                                  <a:latin typeface="Cambria Math" panose="02040503050406030204" pitchFamily="18" charset="0"/>
                                </a:rPr>
                                <m:t>1</m:t>
                              </m:r>
                            </m:sub>
                          </m:sSub>
                        </m:oMath>
                      </m:oMathPara>
                    </a14:m>
                    <a:endParaRPr lang="en-US" altLang="zh-TW" sz="2400" dirty="0"/>
                  </a:p>
                </p:txBody>
              </p:sp>
            </mc:Choice>
            <mc:Fallback xmlns="">
              <p:sp>
                <p:nvSpPr>
                  <p:cNvPr id="80" name="矩形 79">
                    <a:extLst>
                      <a:ext uri="{FF2B5EF4-FFF2-40B4-BE49-F238E27FC236}">
                        <a16:creationId xmlns:a16="http://schemas.microsoft.com/office/drawing/2014/main" id="{1EADDD7D-9BAB-4D0E-ABF2-6FFB3DB5B577}"/>
                      </a:ext>
                    </a:extLst>
                  </p:cNvPr>
                  <p:cNvSpPr>
                    <a:spLocks noRot="1" noChangeAspect="1" noMove="1" noResize="1" noEditPoints="1" noAdjustHandles="1" noChangeArrowheads="1" noChangeShapeType="1" noTextEdit="1"/>
                  </p:cNvSpPr>
                  <p:nvPr/>
                </p:nvSpPr>
                <p:spPr>
                  <a:xfrm>
                    <a:off x="1920826" y="4687167"/>
                    <a:ext cx="501163" cy="461665"/>
                  </a:xfrm>
                  <a:prstGeom prst="rect">
                    <a:avLst/>
                  </a:prstGeom>
                  <a:blipFill>
                    <a:blip r:embed="rId13"/>
                    <a:stretch>
                      <a:fillRect b="-1316"/>
                    </a:stretch>
                  </a:blipFill>
                </p:spPr>
                <p:txBody>
                  <a:bodyPr/>
                  <a:lstStyle/>
                  <a:p>
                    <a:r>
                      <a:rPr lang="zh-TW" altLang="en-US">
                        <a:noFill/>
                      </a:rPr>
                      <a:t> </a:t>
                    </a:r>
                  </a:p>
                </p:txBody>
              </p:sp>
            </mc:Fallback>
          </mc:AlternateContent>
        </p:grpSp>
        <p:cxnSp>
          <p:nvCxnSpPr>
            <p:cNvPr id="37" name="直線單箭頭接點 82">
              <a:extLst>
                <a:ext uri="{FF2B5EF4-FFF2-40B4-BE49-F238E27FC236}">
                  <a16:creationId xmlns:a16="http://schemas.microsoft.com/office/drawing/2014/main" id="{E40FEFDA-BBAB-D8FA-E781-C303675ACAE5}"/>
                </a:ext>
              </a:extLst>
            </p:cNvPr>
            <p:cNvCxnSpPr>
              <a:cxnSpLocks/>
            </p:cNvCxnSpPr>
            <p:nvPr/>
          </p:nvCxnSpPr>
          <p:spPr>
            <a:xfrm>
              <a:off x="1376289" y="3545257"/>
              <a:ext cx="496250" cy="362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83">
              <a:extLst>
                <a:ext uri="{FF2B5EF4-FFF2-40B4-BE49-F238E27FC236}">
                  <a16:creationId xmlns:a16="http://schemas.microsoft.com/office/drawing/2014/main" id="{61B67EA3-8643-F8E8-F01F-77CF89624FCC}"/>
                </a:ext>
              </a:extLst>
            </p:cNvPr>
            <p:cNvCxnSpPr>
              <a:cxnSpLocks/>
            </p:cNvCxnSpPr>
            <p:nvPr/>
          </p:nvCxnSpPr>
          <p:spPr>
            <a:xfrm flipH="1">
              <a:off x="2257100" y="3554653"/>
              <a:ext cx="464565" cy="3312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95">
            <a:extLst>
              <a:ext uri="{FF2B5EF4-FFF2-40B4-BE49-F238E27FC236}">
                <a16:creationId xmlns:a16="http://schemas.microsoft.com/office/drawing/2014/main" id="{7E8DDE03-969A-BE68-8B9D-70F64F22EC78}"/>
              </a:ext>
            </a:extLst>
          </p:cNvPr>
          <p:cNvGrpSpPr/>
          <p:nvPr/>
        </p:nvGrpSpPr>
        <p:grpSpPr>
          <a:xfrm>
            <a:off x="5595188" y="3567639"/>
            <a:ext cx="1345376" cy="1548715"/>
            <a:chOff x="1376289" y="3545257"/>
            <a:chExt cx="1345376" cy="1548715"/>
          </a:xfrm>
        </p:grpSpPr>
        <p:sp>
          <p:nvSpPr>
            <p:cNvPr id="42" name="矩形 41">
              <a:extLst>
                <a:ext uri="{FF2B5EF4-FFF2-40B4-BE49-F238E27FC236}">
                  <a16:creationId xmlns:a16="http://schemas.microsoft.com/office/drawing/2014/main" id="{18A0EB68-2F9F-07CF-B046-7707BE654A2A}"/>
                </a:ext>
              </a:extLst>
            </p:cNvPr>
            <p:cNvSpPr/>
            <p:nvPr/>
          </p:nvSpPr>
          <p:spPr>
            <a:xfrm>
              <a:off x="1489374" y="3840572"/>
              <a:ext cx="1150344" cy="57188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Reward</a:t>
              </a:r>
              <a:endParaRPr lang="zh-TW" altLang="en-US" sz="2400" dirty="0"/>
            </a:p>
          </p:txBody>
        </p:sp>
        <p:grpSp>
          <p:nvGrpSpPr>
            <p:cNvPr id="43" name="群組 97">
              <a:extLst>
                <a:ext uri="{FF2B5EF4-FFF2-40B4-BE49-F238E27FC236}">
                  <a16:creationId xmlns:a16="http://schemas.microsoft.com/office/drawing/2014/main" id="{0FF17D5E-F289-8EF3-8D36-837550A33627}"/>
                </a:ext>
              </a:extLst>
            </p:cNvPr>
            <p:cNvGrpSpPr/>
            <p:nvPr/>
          </p:nvGrpSpPr>
          <p:grpSpPr>
            <a:xfrm>
              <a:off x="1820154" y="4431334"/>
              <a:ext cx="508280" cy="662638"/>
              <a:chOff x="1920826" y="4486194"/>
              <a:chExt cx="508280" cy="662638"/>
            </a:xfrm>
          </p:grpSpPr>
          <p:cxnSp>
            <p:nvCxnSpPr>
              <p:cNvPr id="46" name="直線單箭頭接點 100">
                <a:extLst>
                  <a:ext uri="{FF2B5EF4-FFF2-40B4-BE49-F238E27FC236}">
                    <a16:creationId xmlns:a16="http://schemas.microsoft.com/office/drawing/2014/main" id="{067E200A-B0C9-6799-5355-C9E37F3937A2}"/>
                  </a:ext>
                </a:extLst>
              </p:cNvPr>
              <p:cNvCxnSpPr>
                <a:cxnSpLocks/>
              </p:cNvCxnSpPr>
              <p:nvPr/>
            </p:nvCxnSpPr>
            <p:spPr>
              <a:xfrm>
                <a:off x="2143969" y="4486194"/>
                <a:ext cx="0" cy="2893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6BDBAB9D-9938-5388-CED8-83FA4F688D1D}"/>
                      </a:ext>
                    </a:extLst>
                  </p:cNvPr>
                  <p:cNvSpPr/>
                  <p:nvPr/>
                </p:nvSpPr>
                <p:spPr>
                  <a:xfrm>
                    <a:off x="1920826" y="4687167"/>
                    <a:ext cx="50828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2</m:t>
                              </m:r>
                            </m:sub>
                          </m:sSub>
                        </m:oMath>
                      </m:oMathPara>
                    </a14:m>
                    <a:endParaRPr lang="en-US" altLang="zh-TW" sz="2400" dirty="0"/>
                  </a:p>
                </p:txBody>
              </p:sp>
            </mc:Choice>
            <mc:Fallback xmlns="">
              <p:sp>
                <p:nvSpPr>
                  <p:cNvPr id="94" name="矩形 93">
                    <a:extLst>
                      <a:ext uri="{FF2B5EF4-FFF2-40B4-BE49-F238E27FC236}">
                        <a16:creationId xmlns:a16="http://schemas.microsoft.com/office/drawing/2014/main" id="{DD543C62-9AA4-4F96-A468-52507E229093}"/>
                      </a:ext>
                    </a:extLst>
                  </p:cNvPr>
                  <p:cNvSpPr>
                    <a:spLocks noRot="1" noChangeAspect="1" noMove="1" noResize="1" noEditPoints="1" noAdjustHandles="1" noChangeArrowheads="1" noChangeShapeType="1" noTextEdit="1"/>
                  </p:cNvSpPr>
                  <p:nvPr/>
                </p:nvSpPr>
                <p:spPr>
                  <a:xfrm>
                    <a:off x="1920826" y="4687167"/>
                    <a:ext cx="508280" cy="461665"/>
                  </a:xfrm>
                  <a:prstGeom prst="rect">
                    <a:avLst/>
                  </a:prstGeom>
                  <a:blipFill>
                    <a:blip r:embed="rId14"/>
                    <a:stretch>
                      <a:fillRect b="-1333"/>
                    </a:stretch>
                  </a:blipFill>
                </p:spPr>
                <p:txBody>
                  <a:bodyPr/>
                  <a:lstStyle/>
                  <a:p>
                    <a:r>
                      <a:rPr lang="zh-TW" altLang="en-US">
                        <a:noFill/>
                      </a:rPr>
                      <a:t> </a:t>
                    </a:r>
                  </a:p>
                </p:txBody>
              </p:sp>
            </mc:Fallback>
          </mc:AlternateContent>
        </p:grpSp>
        <p:cxnSp>
          <p:nvCxnSpPr>
            <p:cNvPr id="44" name="直線單箭頭接點 98">
              <a:extLst>
                <a:ext uri="{FF2B5EF4-FFF2-40B4-BE49-F238E27FC236}">
                  <a16:creationId xmlns:a16="http://schemas.microsoft.com/office/drawing/2014/main" id="{CE83BF41-6F3C-AC8B-9D9F-794E7499FC18}"/>
                </a:ext>
              </a:extLst>
            </p:cNvPr>
            <p:cNvCxnSpPr>
              <a:cxnSpLocks/>
            </p:cNvCxnSpPr>
            <p:nvPr/>
          </p:nvCxnSpPr>
          <p:spPr>
            <a:xfrm>
              <a:off x="1376289" y="3545257"/>
              <a:ext cx="496250" cy="362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99">
              <a:extLst>
                <a:ext uri="{FF2B5EF4-FFF2-40B4-BE49-F238E27FC236}">
                  <a16:creationId xmlns:a16="http://schemas.microsoft.com/office/drawing/2014/main" id="{00BAC08C-4FC2-6AC0-1EC9-4331A21A55EE}"/>
                </a:ext>
              </a:extLst>
            </p:cNvPr>
            <p:cNvCxnSpPr>
              <a:cxnSpLocks/>
            </p:cNvCxnSpPr>
            <p:nvPr/>
          </p:nvCxnSpPr>
          <p:spPr>
            <a:xfrm flipH="1">
              <a:off x="2257100" y="3554653"/>
              <a:ext cx="464565" cy="3312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8" name="文字方塊 102">
                <a:extLst>
                  <a:ext uri="{FF2B5EF4-FFF2-40B4-BE49-F238E27FC236}">
                    <a16:creationId xmlns:a16="http://schemas.microsoft.com/office/drawing/2014/main" id="{2B11A68B-D80B-5FE8-1F50-0CED8FEB7C43}"/>
                  </a:ext>
                </a:extLst>
              </p:cNvPr>
              <p:cNvSpPr txBox="1"/>
              <p:nvPr/>
            </p:nvSpPr>
            <p:spPr>
              <a:xfrm>
                <a:off x="7519671" y="5438926"/>
                <a:ext cx="2315540" cy="11307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𝑅</m:t>
                      </m:r>
                      <m:d>
                        <m:dPr>
                          <m:ctrlPr>
                            <a:rPr lang="en-US" altLang="zh-TW" sz="2400" b="0" i="1" smtClean="0">
                              <a:latin typeface="Cambria Math" panose="02040503050406030204" pitchFamily="18" charset="0"/>
                            </a:rPr>
                          </m:ctrlPr>
                        </m:dPr>
                        <m:e>
                          <m:r>
                            <a:rPr lang="zh-TW" altLang="en-US" sz="2400" i="1">
                              <a:latin typeface="Cambria Math" panose="02040503050406030204" pitchFamily="18" charset="0"/>
                            </a:rPr>
                            <m:t>𝜏</m:t>
                          </m:r>
                        </m:e>
                      </m:d>
                      <m:r>
                        <a:rPr lang="en-US" altLang="zh-TW" sz="2400" b="0" i="1" smtClean="0">
                          <a:latin typeface="Cambria Math" panose="02040503050406030204" pitchFamily="18" charset="0"/>
                        </a:rPr>
                        <m:t>=</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𝑇</m:t>
                          </m:r>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b="0" i="1" smtClean="0">
                                  <a:latin typeface="Cambria Math" panose="02040503050406030204" pitchFamily="18" charset="0"/>
                                </a:rPr>
                                <m:t>𝑡</m:t>
                              </m:r>
                            </m:sub>
                          </m:sSub>
                        </m:e>
                      </m:nary>
                    </m:oMath>
                  </m:oMathPara>
                </a14:m>
                <a:endParaRPr lang="zh-TW" altLang="en-US" sz="2400" dirty="0"/>
              </a:p>
            </p:txBody>
          </p:sp>
        </mc:Choice>
        <mc:Fallback>
          <p:sp>
            <p:nvSpPr>
              <p:cNvPr id="48" name="文字方塊 102">
                <a:extLst>
                  <a:ext uri="{FF2B5EF4-FFF2-40B4-BE49-F238E27FC236}">
                    <a16:creationId xmlns:a16="http://schemas.microsoft.com/office/drawing/2014/main" id="{2B11A68B-D80B-5FE8-1F50-0CED8FEB7C43}"/>
                  </a:ext>
                </a:extLst>
              </p:cNvPr>
              <p:cNvSpPr txBox="1">
                <a:spLocks noRot="1" noChangeAspect="1" noMove="1" noResize="1" noEditPoints="1" noAdjustHandles="1" noChangeArrowheads="1" noChangeShapeType="1" noTextEdit="1"/>
              </p:cNvSpPr>
              <p:nvPr/>
            </p:nvSpPr>
            <p:spPr>
              <a:xfrm>
                <a:off x="7519671" y="5438926"/>
                <a:ext cx="2315540" cy="1130759"/>
              </a:xfrm>
              <a:prstGeom prst="rect">
                <a:avLst/>
              </a:prstGeom>
              <a:blipFill>
                <a:blip r:embed="rId15"/>
                <a:stretch>
                  <a:fillRect t="-102222" r="-7650" b="-157778"/>
                </a:stretch>
              </a:blipFill>
            </p:spPr>
            <p:txBody>
              <a:bodyPr/>
              <a:lstStyle/>
              <a:p>
                <a:r>
                  <a:rPr lang="zh-CN" altLang="en-US">
                    <a:noFill/>
                  </a:rPr>
                  <a:t> </a:t>
                </a:r>
              </a:p>
            </p:txBody>
          </p:sp>
        </mc:Fallback>
      </mc:AlternateContent>
      <p:cxnSp>
        <p:nvCxnSpPr>
          <p:cNvPr id="49" name="直線單箭頭接點 103">
            <a:extLst>
              <a:ext uri="{FF2B5EF4-FFF2-40B4-BE49-F238E27FC236}">
                <a16:creationId xmlns:a16="http://schemas.microsoft.com/office/drawing/2014/main" id="{CD4C9BD6-5F66-FD06-9299-F90253A9FF14}"/>
              </a:ext>
            </a:extLst>
          </p:cNvPr>
          <p:cNvCxnSpPr>
            <a:cxnSpLocks/>
          </p:cNvCxnSpPr>
          <p:nvPr/>
        </p:nvCxnSpPr>
        <p:spPr>
          <a:xfrm>
            <a:off x="8196518" y="5249065"/>
            <a:ext cx="0" cy="5457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04">
            <a:extLst>
              <a:ext uri="{FF2B5EF4-FFF2-40B4-BE49-F238E27FC236}">
                <a16:creationId xmlns:a16="http://schemas.microsoft.com/office/drawing/2014/main" id="{AC9614DA-87F5-4898-F517-37D4DDC6C8A6}"/>
              </a:ext>
            </a:extLst>
          </p:cNvPr>
          <p:cNvCxnSpPr>
            <a:cxnSpLocks/>
          </p:cNvCxnSpPr>
          <p:nvPr/>
        </p:nvCxnSpPr>
        <p:spPr>
          <a:xfrm>
            <a:off x="6262196" y="5087779"/>
            <a:ext cx="0" cy="161286"/>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單箭頭接點 105">
            <a:extLst>
              <a:ext uri="{FF2B5EF4-FFF2-40B4-BE49-F238E27FC236}">
                <a16:creationId xmlns:a16="http://schemas.microsoft.com/office/drawing/2014/main" id="{0C5310A8-0CFE-6562-6DC8-385A74E957A3}"/>
              </a:ext>
            </a:extLst>
          </p:cNvPr>
          <p:cNvCxnSpPr>
            <a:cxnSpLocks/>
          </p:cNvCxnSpPr>
          <p:nvPr/>
        </p:nvCxnSpPr>
        <p:spPr>
          <a:xfrm>
            <a:off x="3466793" y="5060174"/>
            <a:ext cx="0" cy="188891"/>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單箭頭接點 106">
            <a:extLst>
              <a:ext uri="{FF2B5EF4-FFF2-40B4-BE49-F238E27FC236}">
                <a16:creationId xmlns:a16="http://schemas.microsoft.com/office/drawing/2014/main" id="{1F229973-4187-AC3B-8240-F4078ED287BB}"/>
              </a:ext>
            </a:extLst>
          </p:cNvPr>
          <p:cNvCxnSpPr>
            <a:cxnSpLocks/>
          </p:cNvCxnSpPr>
          <p:nvPr/>
        </p:nvCxnSpPr>
        <p:spPr>
          <a:xfrm flipH="1">
            <a:off x="3466793" y="5249065"/>
            <a:ext cx="6279500"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箭號: 向下 107">
            <a:extLst>
              <a:ext uri="{FF2B5EF4-FFF2-40B4-BE49-F238E27FC236}">
                <a16:creationId xmlns:a16="http://schemas.microsoft.com/office/drawing/2014/main" id="{FB6D5961-0D6C-5AA3-C9FA-64D91ED2BA5C}"/>
              </a:ext>
            </a:extLst>
          </p:cNvPr>
          <p:cNvSpPr/>
          <p:nvPr/>
        </p:nvSpPr>
        <p:spPr>
          <a:xfrm flipH="1" flipV="1">
            <a:off x="9623628" y="5725013"/>
            <a:ext cx="384540" cy="676563"/>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54" name="文字方塊 108">
            <a:extLst>
              <a:ext uri="{FF2B5EF4-FFF2-40B4-BE49-F238E27FC236}">
                <a16:creationId xmlns:a16="http://schemas.microsoft.com/office/drawing/2014/main" id="{1E5853C0-EC30-7845-0508-089F757A180B}"/>
              </a:ext>
            </a:extLst>
          </p:cNvPr>
          <p:cNvSpPr txBox="1"/>
          <p:nvPr/>
        </p:nvSpPr>
        <p:spPr>
          <a:xfrm>
            <a:off x="7219840" y="1336902"/>
            <a:ext cx="1670363" cy="461665"/>
          </a:xfrm>
          <a:prstGeom prst="rect">
            <a:avLst/>
          </a:prstGeom>
          <a:noFill/>
        </p:spPr>
        <p:txBody>
          <a:bodyPr wrap="square" rtlCol="0">
            <a:spAutoFit/>
          </a:bodyPr>
          <a:lstStyle/>
          <a:p>
            <a:r>
              <a:rPr lang="en-US" altLang="zh-TW" sz="2400" dirty="0">
                <a:solidFill>
                  <a:srgbClr val="FF0000"/>
                </a:solidFill>
              </a:rPr>
              <a:t>Network</a:t>
            </a:r>
            <a:endParaRPr lang="zh-TW" altLang="en-US" sz="2400" dirty="0">
              <a:solidFill>
                <a:srgbClr val="FF0000"/>
              </a:solidFill>
            </a:endParaRPr>
          </a:p>
        </p:txBody>
      </p:sp>
      <p:sp>
        <p:nvSpPr>
          <p:cNvPr id="55" name="文字方塊 109">
            <a:extLst>
              <a:ext uri="{FF2B5EF4-FFF2-40B4-BE49-F238E27FC236}">
                <a16:creationId xmlns:a16="http://schemas.microsoft.com/office/drawing/2014/main" id="{CDF58920-CC06-687B-FFEA-E0FF47417CD5}"/>
              </a:ext>
            </a:extLst>
          </p:cNvPr>
          <p:cNvSpPr txBox="1"/>
          <p:nvPr/>
        </p:nvSpPr>
        <p:spPr>
          <a:xfrm>
            <a:off x="4334171" y="1320910"/>
            <a:ext cx="1670363" cy="461665"/>
          </a:xfrm>
          <a:prstGeom prst="rect">
            <a:avLst/>
          </a:prstGeom>
          <a:noFill/>
        </p:spPr>
        <p:txBody>
          <a:bodyPr wrap="square" rtlCol="0">
            <a:spAutoFit/>
          </a:bodyPr>
          <a:lstStyle/>
          <a:p>
            <a:r>
              <a:rPr lang="en-US" altLang="zh-TW" sz="2400" dirty="0">
                <a:solidFill>
                  <a:srgbClr val="FF0000"/>
                </a:solidFill>
              </a:rPr>
              <a:t>Network</a:t>
            </a:r>
            <a:endParaRPr lang="zh-TW" altLang="en-US" sz="2400" dirty="0">
              <a:solidFill>
                <a:srgbClr val="FF0000"/>
              </a:solidFill>
            </a:endParaRPr>
          </a:p>
        </p:txBody>
      </p:sp>
      <p:cxnSp>
        <p:nvCxnSpPr>
          <p:cNvPr id="56" name="直線單箭頭接點 110">
            <a:extLst>
              <a:ext uri="{FF2B5EF4-FFF2-40B4-BE49-F238E27FC236}">
                <a16:creationId xmlns:a16="http://schemas.microsoft.com/office/drawing/2014/main" id="{D819B01E-D66B-9CD4-C642-8DA3DD05E857}"/>
              </a:ext>
            </a:extLst>
          </p:cNvPr>
          <p:cNvCxnSpPr/>
          <p:nvPr/>
        </p:nvCxnSpPr>
        <p:spPr>
          <a:xfrm flipV="1">
            <a:off x="4472369" y="1798567"/>
            <a:ext cx="302167" cy="4581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80F8F5-6261-4542-509B-E1146D3A188B}"/>
              </a:ext>
            </a:extLst>
          </p:cNvPr>
          <p:cNvCxnSpPr/>
          <p:nvPr/>
        </p:nvCxnSpPr>
        <p:spPr>
          <a:xfrm flipV="1">
            <a:off x="7412982" y="1811910"/>
            <a:ext cx="302167" cy="4581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文字方塊 112">
            <a:extLst>
              <a:ext uri="{FF2B5EF4-FFF2-40B4-BE49-F238E27FC236}">
                <a16:creationId xmlns:a16="http://schemas.microsoft.com/office/drawing/2014/main" id="{12D11EAE-231D-065F-55C6-4A95CF1084CC}"/>
              </a:ext>
            </a:extLst>
          </p:cNvPr>
          <p:cNvSpPr txBox="1"/>
          <p:nvPr/>
        </p:nvSpPr>
        <p:spPr>
          <a:xfrm>
            <a:off x="8291888" y="3850466"/>
            <a:ext cx="2142778" cy="830997"/>
          </a:xfrm>
          <a:prstGeom prst="rect">
            <a:avLst/>
          </a:prstGeom>
          <a:noFill/>
        </p:spPr>
        <p:txBody>
          <a:bodyPr wrap="square" rtlCol="0">
            <a:spAutoFit/>
          </a:bodyPr>
          <a:lstStyle/>
          <a:p>
            <a:r>
              <a:rPr lang="en-US" altLang="zh-TW" sz="2400" dirty="0">
                <a:solidFill>
                  <a:srgbClr val="FF0000"/>
                </a:solidFill>
              </a:rPr>
              <a:t>They are black box …</a:t>
            </a:r>
            <a:endParaRPr lang="zh-TW" altLang="en-US" sz="2400" dirty="0">
              <a:solidFill>
                <a:srgbClr val="FF0000"/>
              </a:solidFill>
            </a:endParaRPr>
          </a:p>
        </p:txBody>
      </p:sp>
      <p:cxnSp>
        <p:nvCxnSpPr>
          <p:cNvPr id="59" name="直線單箭頭接點 113">
            <a:extLst>
              <a:ext uri="{FF2B5EF4-FFF2-40B4-BE49-F238E27FC236}">
                <a16:creationId xmlns:a16="http://schemas.microsoft.com/office/drawing/2014/main" id="{F085C37D-12B6-510A-53A6-FFBABD574C10}"/>
              </a:ext>
            </a:extLst>
          </p:cNvPr>
          <p:cNvCxnSpPr>
            <a:cxnSpLocks/>
            <a:endCxn id="58" idx="1"/>
          </p:cNvCxnSpPr>
          <p:nvPr/>
        </p:nvCxnSpPr>
        <p:spPr>
          <a:xfrm>
            <a:off x="6979227" y="4130756"/>
            <a:ext cx="1312661" cy="1352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114">
            <a:extLst>
              <a:ext uri="{FF2B5EF4-FFF2-40B4-BE49-F238E27FC236}">
                <a16:creationId xmlns:a16="http://schemas.microsoft.com/office/drawing/2014/main" id="{F3525B03-C06A-9718-4FF5-82E05E59AE5F}"/>
              </a:ext>
            </a:extLst>
          </p:cNvPr>
          <p:cNvCxnSpPr>
            <a:cxnSpLocks/>
          </p:cNvCxnSpPr>
          <p:nvPr/>
        </p:nvCxnSpPr>
        <p:spPr>
          <a:xfrm>
            <a:off x="8836247" y="2717923"/>
            <a:ext cx="150138" cy="12036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115">
            <a:extLst>
              <a:ext uri="{FF2B5EF4-FFF2-40B4-BE49-F238E27FC236}">
                <a16:creationId xmlns:a16="http://schemas.microsoft.com/office/drawing/2014/main" id="{AD5604B4-DF52-C376-F19B-4A259626FBBF}"/>
              </a:ext>
            </a:extLst>
          </p:cNvPr>
          <p:cNvCxnSpPr>
            <a:cxnSpLocks/>
          </p:cNvCxnSpPr>
          <p:nvPr/>
        </p:nvCxnSpPr>
        <p:spPr>
          <a:xfrm>
            <a:off x="4282336" y="3533534"/>
            <a:ext cx="466496" cy="493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文字方塊 116">
            <a:extLst>
              <a:ext uri="{FF2B5EF4-FFF2-40B4-BE49-F238E27FC236}">
                <a16:creationId xmlns:a16="http://schemas.microsoft.com/office/drawing/2014/main" id="{C3223FBE-8FA1-EE90-DCE2-7773F1366FA7}"/>
              </a:ext>
            </a:extLst>
          </p:cNvPr>
          <p:cNvSpPr txBox="1"/>
          <p:nvPr/>
        </p:nvSpPr>
        <p:spPr>
          <a:xfrm>
            <a:off x="4311642" y="3903433"/>
            <a:ext cx="1099628" cy="461665"/>
          </a:xfrm>
          <a:prstGeom prst="rect">
            <a:avLst/>
          </a:prstGeom>
          <a:noFill/>
        </p:spPr>
        <p:txBody>
          <a:bodyPr wrap="square" rtlCol="0">
            <a:spAutoFit/>
          </a:bodyPr>
          <a:lstStyle/>
          <a:p>
            <a:r>
              <a:rPr lang="en-US" altLang="zh-TW" sz="2400" dirty="0">
                <a:solidFill>
                  <a:srgbClr val="FF0000"/>
                </a:solidFill>
              </a:rPr>
              <a:t>sample</a:t>
            </a:r>
            <a:endParaRPr lang="zh-TW" altLang="en-US" sz="2400" dirty="0">
              <a:solidFill>
                <a:srgbClr val="FF0000"/>
              </a:solidFill>
            </a:endParaRPr>
          </a:p>
        </p:txBody>
      </p:sp>
      <p:sp>
        <p:nvSpPr>
          <p:cNvPr id="63" name="語音泡泡: 圓角矩形 117">
            <a:extLst>
              <a:ext uri="{FF2B5EF4-FFF2-40B4-BE49-F238E27FC236}">
                <a16:creationId xmlns:a16="http://schemas.microsoft.com/office/drawing/2014/main" id="{8642BFAD-D14E-1F07-8B44-54F5CF4E4119}"/>
              </a:ext>
            </a:extLst>
          </p:cNvPr>
          <p:cNvSpPr/>
          <p:nvPr/>
        </p:nvSpPr>
        <p:spPr>
          <a:xfrm>
            <a:off x="1846408" y="5536426"/>
            <a:ext cx="4836963" cy="965200"/>
          </a:xfrm>
          <a:prstGeom prst="wedgeRoundRectCallout">
            <a:avLst>
              <a:gd name="adj1" fmla="val -85189"/>
              <a:gd name="adj2" fmla="val 447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How to do the optimization here is the main challenge in RL.</a:t>
            </a:r>
            <a:endParaRPr lang="zh-TW" altLang="en-US" sz="2400" dirty="0"/>
          </a:p>
        </p:txBody>
      </p:sp>
      <p:sp>
        <p:nvSpPr>
          <p:cNvPr id="65" name="文字方塊 119">
            <a:extLst>
              <a:ext uri="{FF2B5EF4-FFF2-40B4-BE49-F238E27FC236}">
                <a16:creationId xmlns:a16="http://schemas.microsoft.com/office/drawing/2014/main" id="{BAD96168-2977-DDB4-937C-127AE38FA32D}"/>
              </a:ext>
            </a:extLst>
          </p:cNvPr>
          <p:cNvSpPr txBox="1"/>
          <p:nvPr/>
        </p:nvSpPr>
        <p:spPr>
          <a:xfrm>
            <a:off x="7169781" y="4664192"/>
            <a:ext cx="3440843" cy="461665"/>
          </a:xfrm>
          <a:prstGeom prst="rect">
            <a:avLst/>
          </a:prstGeom>
          <a:noFill/>
        </p:spPr>
        <p:txBody>
          <a:bodyPr wrap="square" rtlCol="0">
            <a:spAutoFit/>
          </a:bodyPr>
          <a:lstStyle/>
          <a:p>
            <a:r>
              <a:rPr lang="en-US" altLang="zh-TW" sz="2400" dirty="0">
                <a:solidFill>
                  <a:srgbClr val="FF0000"/>
                </a:solidFill>
              </a:rPr>
              <a:t>… with randomness </a:t>
            </a:r>
            <a:endParaRPr lang="zh-TW" altLang="en-US" sz="2400" dirty="0">
              <a:solidFill>
                <a:srgbClr val="FF0000"/>
              </a:solidFill>
            </a:endParaRPr>
          </a:p>
        </p:txBody>
      </p:sp>
    </p:spTree>
    <p:extLst>
      <p:ext uri="{BB962C8B-B14F-4D97-AF65-F5344CB8AC3E}">
        <p14:creationId xmlns:p14="http://schemas.microsoft.com/office/powerpoint/2010/main" val="324571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5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5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8"/>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60"/>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6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11" grpId="0" animBg="1"/>
      <p:bldP spid="13" grpId="0"/>
      <p:bldP spid="14" grpId="0" animBg="1"/>
      <p:bldP spid="16" grpId="0"/>
      <p:bldP spid="17" grpId="0"/>
      <p:bldP spid="19" grpId="0" animBg="1"/>
      <p:bldP spid="20" grpId="0" animBg="1"/>
      <p:bldP spid="23" grpId="0"/>
      <p:bldP spid="24" grpId="0"/>
      <p:bldP spid="25" grpId="0" animBg="1"/>
      <p:bldP spid="27" grpId="0"/>
      <p:bldP spid="28" grpId="0"/>
      <p:bldP spid="30" grpId="0" animBg="1"/>
      <p:bldP spid="31" grpId="0"/>
      <p:bldP spid="32" grpId="0" animBg="1"/>
      <p:bldP spid="33" grpId="0" animBg="1"/>
      <p:bldP spid="48" grpId="0"/>
      <p:bldP spid="53" grpId="0" animBg="1"/>
      <p:bldP spid="54" grpId="0"/>
      <p:bldP spid="55" grpId="0"/>
      <p:bldP spid="58" grpId="0"/>
      <p:bldP spid="62" grpId="0"/>
      <p:bldP spid="63" grpId="0" animBg="1"/>
      <p:bldP spid="6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438F1-7D55-EDD7-5C3C-64008BA1B39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C41F568-2ACA-F47C-071B-2B5ADB0620FB}"/>
              </a:ext>
            </a:extLst>
          </p:cNvPr>
          <p:cNvSpPr>
            <a:spLocks noGrp="1"/>
          </p:cNvSpPr>
          <p:nvPr>
            <p:ph type="title"/>
          </p:nvPr>
        </p:nvSpPr>
        <p:spPr/>
        <p:txBody>
          <a:bodyPr/>
          <a:lstStyle/>
          <a:p>
            <a:r>
              <a:rPr lang="en-US" altLang="zh-TW" dirty="0"/>
              <a:t>How to control your actor </a:t>
            </a:r>
            <a:endParaRPr lang="zh-CN" altLang="en-US" dirty="0"/>
          </a:p>
        </p:txBody>
      </p:sp>
      <mc:AlternateContent xmlns:mc="http://schemas.openxmlformats.org/markup-compatibility/2006">
        <mc:Choice xmlns:a14="http://schemas.microsoft.com/office/drawing/2010/main" Requires="a14">
          <p:sp>
            <p:nvSpPr>
              <p:cNvPr id="2" name="內容版面配置區 2">
                <a:extLst>
                  <a:ext uri="{FF2B5EF4-FFF2-40B4-BE49-F238E27FC236}">
                    <a16:creationId xmlns:a16="http://schemas.microsoft.com/office/drawing/2014/main" id="{4EAC7F92-58C6-E1EF-EB49-19EA48CC5098}"/>
                  </a:ext>
                </a:extLst>
              </p:cNvPr>
              <p:cNvSpPr txBox="1">
                <a:spLocks/>
              </p:cNvSpPr>
              <p:nvPr/>
            </p:nvSpPr>
            <p:spPr>
              <a:xfrm>
                <a:off x="1610746" y="1463501"/>
                <a:ext cx="8152130" cy="3648710"/>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Make it take (or don’t take) a specific action </a:t>
                </a:r>
                <a14:m>
                  <m:oMath xmlns:m="http://schemas.openxmlformats.org/officeDocument/2006/math">
                    <m:acc>
                      <m:accPr>
                        <m:chr m:val="̂"/>
                        <m:ctrlPr>
                          <a:rPr lang="en-US" altLang="zh-TW" i="1" smtClean="0">
                            <a:latin typeface="Cambria Math" panose="02040503050406030204" pitchFamily="18" charset="0"/>
                          </a:rPr>
                        </m:ctrlPr>
                      </m:accPr>
                      <m:e>
                        <m:r>
                          <a:rPr lang="en-US" altLang="zh-TW" i="1" smtClean="0">
                            <a:latin typeface="Cambria Math" panose="02040503050406030204" pitchFamily="18" charset="0"/>
                          </a:rPr>
                          <m:t>𝑎</m:t>
                        </m:r>
                      </m:e>
                    </m:acc>
                  </m:oMath>
                </a14:m>
                <a:r>
                  <a:rPr lang="en-US" altLang="zh-TW" dirty="0"/>
                  <a:t> given specific observation </a:t>
                </a:r>
                <a14:m>
                  <m:oMath xmlns:m="http://schemas.openxmlformats.org/officeDocument/2006/math">
                    <m:r>
                      <a:rPr lang="en-US" altLang="zh-TW" i="1" smtClean="0">
                        <a:latin typeface="Cambria Math" panose="02040503050406030204" pitchFamily="18" charset="0"/>
                      </a:rPr>
                      <m:t>𝑠</m:t>
                    </m:r>
                  </m:oMath>
                </a14:m>
                <a:r>
                  <a:rPr lang="en-US" altLang="zh-TW" dirty="0"/>
                  <a:t>. </a:t>
                </a:r>
                <a:endParaRPr lang="zh-TW" altLang="en-US" dirty="0"/>
              </a:p>
              <a:p>
                <a:endParaRPr lang="zh-TW" altLang="en-US" dirty="0"/>
              </a:p>
            </p:txBody>
          </p:sp>
        </mc:Choice>
        <mc:Fallback>
          <p:sp>
            <p:nvSpPr>
              <p:cNvPr id="2" name="內容版面配置區 2">
                <a:extLst>
                  <a:ext uri="{FF2B5EF4-FFF2-40B4-BE49-F238E27FC236}">
                    <a16:creationId xmlns:a16="http://schemas.microsoft.com/office/drawing/2014/main" id="{4EAC7F92-58C6-E1EF-EB49-19EA48CC5098}"/>
                  </a:ext>
                </a:extLst>
              </p:cNvPr>
              <p:cNvSpPr txBox="1">
                <a:spLocks noRot="1" noChangeAspect="1" noMove="1" noResize="1" noEditPoints="1" noAdjustHandles="1" noChangeArrowheads="1" noChangeShapeType="1" noTextEdit="1"/>
              </p:cNvSpPr>
              <p:nvPr/>
            </p:nvSpPr>
            <p:spPr>
              <a:xfrm>
                <a:off x="1610746" y="1463501"/>
                <a:ext cx="8152130" cy="3648710"/>
              </a:xfrm>
              <a:prstGeom prst="rect">
                <a:avLst/>
              </a:prstGeom>
              <a:blipFill>
                <a:blip r:embed="rId3"/>
                <a:stretch>
                  <a:fillRect l="-1244" t="-2778"/>
                </a:stretch>
              </a:blipFill>
            </p:spPr>
            <p:txBody>
              <a:bodyPr/>
              <a:lstStyle/>
              <a:p>
                <a:r>
                  <a:rPr lang="zh-CN" altLang="en-US">
                    <a:noFill/>
                  </a:rPr>
                  <a:t> </a:t>
                </a:r>
              </a:p>
            </p:txBody>
          </p:sp>
        </mc:Fallback>
      </mc:AlternateContent>
      <p:sp>
        <p:nvSpPr>
          <p:cNvPr id="4" name="矩形: 圓角 3">
            <a:extLst>
              <a:ext uri="{FF2B5EF4-FFF2-40B4-BE49-F238E27FC236}">
                <a16:creationId xmlns:a16="http://schemas.microsoft.com/office/drawing/2014/main" id="{F5B80459-BD7A-1F83-64C6-F32092DB14E7}"/>
              </a:ext>
            </a:extLst>
          </p:cNvPr>
          <p:cNvSpPr/>
          <p:nvPr/>
        </p:nvSpPr>
        <p:spPr>
          <a:xfrm>
            <a:off x="4145878" y="3143990"/>
            <a:ext cx="1540933" cy="9641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Actor</a:t>
            </a:r>
            <a:endParaRPr lang="zh-TW" altLang="en-US" sz="2400" dirty="0"/>
          </a:p>
        </p:txBody>
      </p:sp>
      <p:grpSp>
        <p:nvGrpSpPr>
          <p:cNvPr id="5" name="群組 9">
            <a:extLst>
              <a:ext uri="{FF2B5EF4-FFF2-40B4-BE49-F238E27FC236}">
                <a16:creationId xmlns:a16="http://schemas.microsoft.com/office/drawing/2014/main" id="{7391377A-4818-AD4E-2865-9503175ECE5A}"/>
              </a:ext>
            </a:extLst>
          </p:cNvPr>
          <p:cNvGrpSpPr/>
          <p:nvPr/>
        </p:nvGrpSpPr>
        <p:grpSpPr>
          <a:xfrm>
            <a:off x="2395245" y="3233388"/>
            <a:ext cx="1176387" cy="1121975"/>
            <a:chOff x="1534434" y="3290901"/>
            <a:chExt cx="1176387" cy="1121975"/>
          </a:xfrm>
        </p:grpSpPr>
        <p:pic>
          <p:nvPicPr>
            <p:cNvPr id="6" name="圖片 4">
              <a:extLst>
                <a:ext uri="{FF2B5EF4-FFF2-40B4-BE49-F238E27FC236}">
                  <a16:creationId xmlns:a16="http://schemas.microsoft.com/office/drawing/2014/main" id="{AEEDA44A-F94E-F483-8353-9BACF97A5822}"/>
                </a:ext>
              </a:extLst>
            </p:cNvPr>
            <p:cNvPicPr>
              <a:picLocks noChangeAspect="1"/>
            </p:cNvPicPr>
            <p:nvPr/>
          </p:nvPicPr>
          <p:blipFill>
            <a:blip r:embed="rId4"/>
            <a:stretch>
              <a:fillRect/>
            </a:stretch>
          </p:blipFill>
          <p:spPr>
            <a:xfrm>
              <a:off x="1534434" y="3290901"/>
              <a:ext cx="1149651" cy="756207"/>
            </a:xfrm>
            <a:prstGeom prst="rect">
              <a:avLst/>
            </a:prstGeom>
          </p:spPr>
        </p:pic>
        <p:sp>
          <p:nvSpPr>
            <p:cNvPr id="7" name="文字方塊 5">
              <a:extLst>
                <a:ext uri="{FF2B5EF4-FFF2-40B4-BE49-F238E27FC236}">
                  <a16:creationId xmlns:a16="http://schemas.microsoft.com/office/drawing/2014/main" id="{E4391236-A107-7619-DC25-4103845CF6F0}"/>
                </a:ext>
              </a:extLst>
            </p:cNvPr>
            <p:cNvSpPr txBox="1"/>
            <p:nvPr/>
          </p:nvSpPr>
          <p:spPr>
            <a:xfrm>
              <a:off x="1545396" y="3951211"/>
              <a:ext cx="116542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8" name="直線單箭頭接點 7">
            <a:extLst>
              <a:ext uri="{FF2B5EF4-FFF2-40B4-BE49-F238E27FC236}">
                <a16:creationId xmlns:a16="http://schemas.microsoft.com/office/drawing/2014/main" id="{C5ED1757-67BD-E606-AE72-532B13E175BD}"/>
              </a:ext>
            </a:extLst>
          </p:cNvPr>
          <p:cNvCxnSpPr/>
          <p:nvPr/>
        </p:nvCxnSpPr>
        <p:spPr>
          <a:xfrm>
            <a:off x="3604012" y="3617020"/>
            <a:ext cx="52493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3F81A962-AA7D-D2B6-14D7-8DC20291EDB9}"/>
              </a:ext>
            </a:extLst>
          </p:cNvPr>
          <p:cNvCxnSpPr/>
          <p:nvPr/>
        </p:nvCxnSpPr>
        <p:spPr>
          <a:xfrm>
            <a:off x="5686816" y="3633953"/>
            <a:ext cx="52493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hape 229">
            <a:extLst>
              <a:ext uri="{FF2B5EF4-FFF2-40B4-BE49-F238E27FC236}">
                <a16:creationId xmlns:a16="http://schemas.microsoft.com/office/drawing/2014/main" id="{77D05C54-B1E6-0108-91E8-CCCB8A138317}"/>
              </a:ext>
            </a:extLst>
          </p:cNvPr>
          <p:cNvCxnSpPr/>
          <p:nvPr/>
        </p:nvCxnSpPr>
        <p:spPr>
          <a:xfrm>
            <a:off x="6565188" y="3181712"/>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11" name="Shape 229">
            <a:extLst>
              <a:ext uri="{FF2B5EF4-FFF2-40B4-BE49-F238E27FC236}">
                <a16:creationId xmlns:a16="http://schemas.microsoft.com/office/drawing/2014/main" id="{7C37C2C2-579C-415B-A9C6-E5359B3370EC}"/>
              </a:ext>
            </a:extLst>
          </p:cNvPr>
          <p:cNvCxnSpPr/>
          <p:nvPr/>
        </p:nvCxnSpPr>
        <p:spPr>
          <a:xfrm>
            <a:off x="6561056" y="3611941"/>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12" name="Shape 229">
            <a:extLst>
              <a:ext uri="{FF2B5EF4-FFF2-40B4-BE49-F238E27FC236}">
                <a16:creationId xmlns:a16="http://schemas.microsoft.com/office/drawing/2014/main" id="{1614D4B1-F227-89BD-F810-6424D084A0E5}"/>
              </a:ext>
            </a:extLst>
          </p:cNvPr>
          <p:cNvCxnSpPr/>
          <p:nvPr/>
        </p:nvCxnSpPr>
        <p:spPr>
          <a:xfrm>
            <a:off x="6571277" y="4128398"/>
            <a:ext cx="383836" cy="0"/>
          </a:xfrm>
          <a:prstGeom prst="straightConnector1">
            <a:avLst/>
          </a:prstGeom>
          <a:noFill/>
          <a:ln w="25400" cap="flat" cmpd="sng">
            <a:solidFill>
              <a:schemeClr val="dk1"/>
            </a:solidFill>
            <a:prstDash val="solid"/>
            <a:round/>
            <a:headEnd type="none" w="med" len="med"/>
            <a:tailEnd type="triangle" w="lg" len="lg"/>
          </a:ln>
        </p:spPr>
      </p:cxnSp>
      <p:sp>
        <p:nvSpPr>
          <p:cNvPr id="13" name="文字方塊 16">
            <a:extLst>
              <a:ext uri="{FF2B5EF4-FFF2-40B4-BE49-F238E27FC236}">
                <a16:creationId xmlns:a16="http://schemas.microsoft.com/office/drawing/2014/main" id="{08E3F936-E0DE-C6CD-E420-31C7D91769D9}"/>
              </a:ext>
            </a:extLst>
          </p:cNvPr>
          <p:cNvSpPr txBox="1"/>
          <p:nvPr/>
        </p:nvSpPr>
        <p:spPr>
          <a:xfrm>
            <a:off x="6986207" y="3900072"/>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fire</a:t>
            </a:r>
          </a:p>
        </p:txBody>
      </p:sp>
      <p:sp>
        <p:nvSpPr>
          <p:cNvPr id="14" name="文字方塊 17">
            <a:extLst>
              <a:ext uri="{FF2B5EF4-FFF2-40B4-BE49-F238E27FC236}">
                <a16:creationId xmlns:a16="http://schemas.microsoft.com/office/drawing/2014/main" id="{6490F9F0-C876-1EB3-66F4-B1929CC5AFC8}"/>
              </a:ext>
            </a:extLst>
          </p:cNvPr>
          <p:cNvSpPr txBox="1"/>
          <p:nvPr/>
        </p:nvSpPr>
        <p:spPr>
          <a:xfrm>
            <a:off x="6986207" y="3437158"/>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right</a:t>
            </a:r>
          </a:p>
        </p:txBody>
      </p:sp>
      <p:sp>
        <p:nvSpPr>
          <p:cNvPr id="15" name="文字方塊 18">
            <a:extLst>
              <a:ext uri="{FF2B5EF4-FFF2-40B4-BE49-F238E27FC236}">
                <a16:creationId xmlns:a16="http://schemas.microsoft.com/office/drawing/2014/main" id="{34AA5CF9-AF13-51D4-724E-EE71D0A1C7BD}"/>
              </a:ext>
            </a:extLst>
          </p:cNvPr>
          <p:cNvSpPr txBox="1"/>
          <p:nvPr/>
        </p:nvSpPr>
        <p:spPr>
          <a:xfrm>
            <a:off x="6990156" y="2980454"/>
            <a:ext cx="891638"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left</a:t>
            </a:r>
          </a:p>
        </p:txBody>
      </p:sp>
      <p:cxnSp>
        <p:nvCxnSpPr>
          <p:cNvPr id="16" name="直線單箭頭接點 23">
            <a:extLst>
              <a:ext uri="{FF2B5EF4-FFF2-40B4-BE49-F238E27FC236}">
                <a16:creationId xmlns:a16="http://schemas.microsoft.com/office/drawing/2014/main" id="{10E5350F-AE01-9127-4607-872AC400CC96}"/>
              </a:ext>
            </a:extLst>
          </p:cNvPr>
          <p:cNvCxnSpPr/>
          <p:nvPr/>
        </p:nvCxnSpPr>
        <p:spPr>
          <a:xfrm>
            <a:off x="7981311" y="3166984"/>
            <a:ext cx="540000"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單箭頭接點 24">
            <a:extLst>
              <a:ext uri="{FF2B5EF4-FFF2-40B4-BE49-F238E27FC236}">
                <a16:creationId xmlns:a16="http://schemas.microsoft.com/office/drawing/2014/main" id="{37FE0822-F62F-721F-8C2D-357A16CF86A0}"/>
              </a:ext>
            </a:extLst>
          </p:cNvPr>
          <p:cNvCxnSpPr/>
          <p:nvPr/>
        </p:nvCxnSpPr>
        <p:spPr>
          <a:xfrm>
            <a:off x="7981311" y="3645679"/>
            <a:ext cx="540000"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單箭頭接點 25">
            <a:extLst>
              <a:ext uri="{FF2B5EF4-FFF2-40B4-BE49-F238E27FC236}">
                <a16:creationId xmlns:a16="http://schemas.microsoft.com/office/drawing/2014/main" id="{262095B8-4013-1612-A2FC-1E58537262E8}"/>
              </a:ext>
            </a:extLst>
          </p:cNvPr>
          <p:cNvCxnSpPr/>
          <p:nvPr/>
        </p:nvCxnSpPr>
        <p:spPr>
          <a:xfrm>
            <a:off x="7998244" y="4125059"/>
            <a:ext cx="540000"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字方塊 26">
                <a:extLst>
                  <a:ext uri="{FF2B5EF4-FFF2-40B4-BE49-F238E27FC236}">
                    <a16:creationId xmlns:a16="http://schemas.microsoft.com/office/drawing/2014/main" id="{FF5C9077-EB02-325F-3375-6DEBED5BFE8E}"/>
                  </a:ext>
                </a:extLst>
              </p:cNvPr>
              <p:cNvSpPr txBox="1"/>
              <p:nvPr/>
            </p:nvSpPr>
            <p:spPr>
              <a:xfrm>
                <a:off x="7326957" y="2493119"/>
                <a:ext cx="247952"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19" name="文字方塊 26">
                <a:extLst>
                  <a:ext uri="{FF2B5EF4-FFF2-40B4-BE49-F238E27FC236}">
                    <a16:creationId xmlns:a16="http://schemas.microsoft.com/office/drawing/2014/main" id="{FF5C9077-EB02-325F-3375-6DEBED5BFE8E}"/>
                  </a:ext>
                </a:extLst>
              </p:cNvPr>
              <p:cNvSpPr txBox="1">
                <a:spLocks noRot="1" noChangeAspect="1" noMove="1" noResize="1" noEditPoints="1" noAdjustHandles="1" noChangeArrowheads="1" noChangeShapeType="1" noTextEdit="1"/>
              </p:cNvSpPr>
              <p:nvPr/>
            </p:nvSpPr>
            <p:spPr>
              <a:xfrm>
                <a:off x="7326957" y="2493119"/>
                <a:ext cx="247952" cy="369332"/>
              </a:xfrm>
              <a:prstGeom prst="rect">
                <a:avLst/>
              </a:prstGeom>
              <a:blipFill>
                <a:blip r:embed="rId5"/>
                <a:stretch>
                  <a:fillRect l="-9524" r="-142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字方塊 27">
                <a:extLst>
                  <a:ext uri="{FF2B5EF4-FFF2-40B4-BE49-F238E27FC236}">
                    <a16:creationId xmlns:a16="http://schemas.microsoft.com/office/drawing/2014/main" id="{46B83A1C-7E14-415D-D69A-CD4240E817EA}"/>
                  </a:ext>
                </a:extLst>
              </p:cNvPr>
              <p:cNvSpPr txBox="1"/>
              <p:nvPr/>
            </p:nvSpPr>
            <p:spPr>
              <a:xfrm>
                <a:off x="8754063" y="2510057"/>
                <a:ext cx="247953"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𝑎</m:t>
                          </m:r>
                        </m:e>
                      </m:acc>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20" name="文字方塊 27">
                <a:extLst>
                  <a:ext uri="{FF2B5EF4-FFF2-40B4-BE49-F238E27FC236}">
                    <a16:creationId xmlns:a16="http://schemas.microsoft.com/office/drawing/2014/main" id="{46B83A1C-7E14-415D-D69A-CD4240E817EA}"/>
                  </a:ext>
                </a:extLst>
              </p:cNvPr>
              <p:cNvSpPr txBox="1">
                <a:spLocks noRot="1" noChangeAspect="1" noMove="1" noResize="1" noEditPoints="1" noAdjustHandles="1" noChangeArrowheads="1" noChangeShapeType="1" noTextEdit="1"/>
              </p:cNvSpPr>
              <p:nvPr/>
            </p:nvSpPr>
            <p:spPr>
              <a:xfrm>
                <a:off x="8754063" y="2510057"/>
                <a:ext cx="247953" cy="369332"/>
              </a:xfrm>
              <a:prstGeom prst="rect">
                <a:avLst/>
              </a:prstGeom>
              <a:blipFill>
                <a:blip r:embed="rId6"/>
                <a:stretch>
                  <a:fillRect l="-15000" t="-13333" r="-15000"/>
                </a:stretch>
              </a:blipFill>
            </p:spPr>
            <p:txBody>
              <a:bodyPr/>
              <a:lstStyle/>
              <a:p>
                <a:r>
                  <a:rPr lang="zh-CN" altLang="en-US">
                    <a:noFill/>
                  </a:rPr>
                  <a:t> </a:t>
                </a:r>
              </a:p>
            </p:txBody>
          </p:sp>
        </mc:Fallback>
      </mc:AlternateContent>
      <p:sp>
        <p:nvSpPr>
          <p:cNvPr id="21" name="矩形: 圓角 28">
            <a:extLst>
              <a:ext uri="{FF2B5EF4-FFF2-40B4-BE49-F238E27FC236}">
                <a16:creationId xmlns:a16="http://schemas.microsoft.com/office/drawing/2014/main" id="{EAAC28C4-0F19-F5DE-AF94-69A452368B1E}"/>
              </a:ext>
            </a:extLst>
          </p:cNvPr>
          <p:cNvSpPr/>
          <p:nvPr/>
        </p:nvSpPr>
        <p:spPr>
          <a:xfrm>
            <a:off x="6279501" y="2997390"/>
            <a:ext cx="223307" cy="12689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22" name="矩形: 圓角 29">
            <a:extLst>
              <a:ext uri="{FF2B5EF4-FFF2-40B4-BE49-F238E27FC236}">
                <a16:creationId xmlns:a16="http://schemas.microsoft.com/office/drawing/2014/main" id="{FA6D15AC-9EF8-38AB-8300-D307F4DF41F3}"/>
              </a:ext>
            </a:extLst>
          </p:cNvPr>
          <p:cNvSpPr/>
          <p:nvPr/>
        </p:nvSpPr>
        <p:spPr>
          <a:xfrm>
            <a:off x="8654694" y="3014325"/>
            <a:ext cx="446692" cy="12689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sp>
        <p:nvSpPr>
          <p:cNvPr id="23" name="文字方塊 20">
            <a:extLst>
              <a:ext uri="{FF2B5EF4-FFF2-40B4-BE49-F238E27FC236}">
                <a16:creationId xmlns:a16="http://schemas.microsoft.com/office/drawing/2014/main" id="{4BB647D4-EE75-0AE6-739E-D72EFE649470}"/>
              </a:ext>
            </a:extLst>
          </p:cNvPr>
          <p:cNvSpPr txBox="1"/>
          <p:nvPr/>
        </p:nvSpPr>
        <p:spPr>
          <a:xfrm>
            <a:off x="8560904" y="2960621"/>
            <a:ext cx="61897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1">
            <a:extLst>
              <a:ext uri="{FF2B5EF4-FFF2-40B4-BE49-F238E27FC236}">
                <a16:creationId xmlns:a16="http://schemas.microsoft.com/office/drawing/2014/main" id="{E454C897-D296-E2E7-FE82-64001F7B52E1}"/>
              </a:ext>
            </a:extLst>
          </p:cNvPr>
          <p:cNvSpPr txBox="1"/>
          <p:nvPr/>
        </p:nvSpPr>
        <p:spPr>
          <a:xfrm>
            <a:off x="8577837" y="3391102"/>
            <a:ext cx="61897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2">
            <a:extLst>
              <a:ext uri="{FF2B5EF4-FFF2-40B4-BE49-F238E27FC236}">
                <a16:creationId xmlns:a16="http://schemas.microsoft.com/office/drawing/2014/main" id="{4D81EC1B-FA9D-5587-B310-25B98B3002E4}"/>
              </a:ext>
            </a:extLst>
          </p:cNvPr>
          <p:cNvSpPr txBox="1"/>
          <p:nvPr/>
        </p:nvSpPr>
        <p:spPr>
          <a:xfrm>
            <a:off x="8577837" y="3846044"/>
            <a:ext cx="61897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26" name="文字方塊 30">
                <a:extLst>
                  <a:ext uri="{FF2B5EF4-FFF2-40B4-BE49-F238E27FC236}">
                    <a16:creationId xmlns:a16="http://schemas.microsoft.com/office/drawing/2014/main" id="{97539E4E-E55F-9685-10C4-84F609ED78A0}"/>
                  </a:ext>
                </a:extLst>
              </p:cNvPr>
              <p:cNvSpPr txBox="1"/>
              <p:nvPr/>
            </p:nvSpPr>
            <p:spPr>
              <a:xfrm>
                <a:off x="8107666" y="4195189"/>
                <a:ext cx="22794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26" name="文字方塊 30">
                <a:extLst>
                  <a:ext uri="{FF2B5EF4-FFF2-40B4-BE49-F238E27FC236}">
                    <a16:creationId xmlns:a16="http://schemas.microsoft.com/office/drawing/2014/main" id="{97539E4E-E55F-9685-10C4-84F609ED78A0}"/>
                  </a:ext>
                </a:extLst>
              </p:cNvPr>
              <p:cNvSpPr txBox="1">
                <a:spLocks noRot="1" noChangeAspect="1" noMove="1" noResize="1" noEditPoints="1" noAdjustHandles="1" noChangeArrowheads="1" noChangeShapeType="1" noTextEdit="1"/>
              </p:cNvSpPr>
              <p:nvPr/>
            </p:nvSpPr>
            <p:spPr>
              <a:xfrm>
                <a:off x="8107666" y="4195189"/>
                <a:ext cx="227948" cy="369332"/>
              </a:xfrm>
              <a:prstGeom prst="rect">
                <a:avLst/>
              </a:prstGeom>
              <a:blipFill>
                <a:blip r:embed="rId7"/>
                <a:stretch>
                  <a:fillRect l="-15789" r="-105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字方塊 31">
                <a:extLst>
                  <a:ext uri="{FF2B5EF4-FFF2-40B4-BE49-F238E27FC236}">
                    <a16:creationId xmlns:a16="http://schemas.microsoft.com/office/drawing/2014/main" id="{DBE86B33-861A-7C93-ADFC-A020D535BD08}"/>
                  </a:ext>
                </a:extLst>
              </p:cNvPr>
              <p:cNvSpPr txBox="1"/>
              <p:nvPr/>
            </p:nvSpPr>
            <p:spPr>
              <a:xfrm>
                <a:off x="5374926" y="3707544"/>
                <a:ext cx="251094"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rPr>
                        <m:t>𝜃</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27" name="文字方塊 31">
                <a:extLst>
                  <a:ext uri="{FF2B5EF4-FFF2-40B4-BE49-F238E27FC236}">
                    <a16:creationId xmlns:a16="http://schemas.microsoft.com/office/drawing/2014/main" id="{DBE86B33-861A-7C93-ADFC-A020D535BD08}"/>
                  </a:ext>
                </a:extLst>
              </p:cNvPr>
              <p:cNvSpPr txBox="1">
                <a:spLocks noRot="1" noChangeAspect="1" noMove="1" noResize="1" noEditPoints="1" noAdjustHandles="1" noChangeArrowheads="1" noChangeShapeType="1" noTextEdit="1"/>
              </p:cNvSpPr>
              <p:nvPr/>
            </p:nvSpPr>
            <p:spPr>
              <a:xfrm>
                <a:off x="5374926" y="3707544"/>
                <a:ext cx="251094" cy="369332"/>
              </a:xfrm>
              <a:prstGeom prst="rect">
                <a:avLst/>
              </a:prstGeom>
              <a:blipFill>
                <a:blip r:embed="rId8"/>
                <a:stretch>
                  <a:fillRect l="-28571" r="-19048" b="-64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字方塊 32">
                <a:extLst>
                  <a:ext uri="{FF2B5EF4-FFF2-40B4-BE49-F238E27FC236}">
                    <a16:creationId xmlns:a16="http://schemas.microsoft.com/office/drawing/2014/main" id="{883BEEF2-329D-6C95-B957-8B07B70EC375}"/>
                  </a:ext>
                </a:extLst>
              </p:cNvPr>
              <p:cNvSpPr txBox="1"/>
              <p:nvPr/>
            </p:nvSpPr>
            <p:spPr>
              <a:xfrm>
                <a:off x="4393527" y="5016473"/>
                <a:ext cx="93294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𝑒</m:t>
                      </m:r>
                    </m:oMath>
                  </m:oMathPara>
                </a14:m>
                <a:endParaRPr lang="zh-TW" altLang="en-US" sz="2800" dirty="0"/>
              </a:p>
            </p:txBody>
          </p:sp>
        </mc:Choice>
        <mc:Fallback>
          <p:sp>
            <p:nvSpPr>
              <p:cNvPr id="28" name="文字方塊 32">
                <a:extLst>
                  <a:ext uri="{FF2B5EF4-FFF2-40B4-BE49-F238E27FC236}">
                    <a16:creationId xmlns:a16="http://schemas.microsoft.com/office/drawing/2014/main" id="{883BEEF2-329D-6C95-B957-8B07B70EC375}"/>
                  </a:ext>
                </a:extLst>
              </p:cNvPr>
              <p:cNvSpPr txBox="1">
                <a:spLocks noRot="1" noChangeAspect="1" noMove="1" noResize="1" noEditPoints="1" noAdjustHandles="1" noChangeArrowheads="1" noChangeShapeType="1" noTextEdit="1"/>
              </p:cNvSpPr>
              <p:nvPr/>
            </p:nvSpPr>
            <p:spPr>
              <a:xfrm>
                <a:off x="4393527" y="5016473"/>
                <a:ext cx="932948" cy="430887"/>
              </a:xfrm>
              <a:prstGeom prst="rect">
                <a:avLst/>
              </a:prstGeom>
              <a:blipFill>
                <a:blip r:embed="rId9"/>
                <a:stretch>
                  <a:fillRect l="-9459" r="-2703" b="-28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字方塊 33">
                <a:extLst>
                  <a:ext uri="{FF2B5EF4-FFF2-40B4-BE49-F238E27FC236}">
                    <a16:creationId xmlns:a16="http://schemas.microsoft.com/office/drawing/2014/main" id="{353042CB-EBD6-E6C4-3942-8CB4BF7D6E73}"/>
                  </a:ext>
                </a:extLst>
              </p:cNvPr>
              <p:cNvSpPr txBox="1"/>
              <p:nvPr/>
            </p:nvSpPr>
            <p:spPr>
              <a:xfrm>
                <a:off x="4386323" y="6015180"/>
                <a:ext cx="12006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𝑒</m:t>
                      </m:r>
                    </m:oMath>
                  </m:oMathPara>
                </a14:m>
                <a:endParaRPr lang="zh-TW" altLang="en-US" sz="2800" dirty="0"/>
              </a:p>
            </p:txBody>
          </p:sp>
        </mc:Choice>
        <mc:Fallback>
          <p:sp>
            <p:nvSpPr>
              <p:cNvPr id="29" name="文字方塊 33">
                <a:extLst>
                  <a:ext uri="{FF2B5EF4-FFF2-40B4-BE49-F238E27FC236}">
                    <a16:creationId xmlns:a16="http://schemas.microsoft.com/office/drawing/2014/main" id="{353042CB-EBD6-E6C4-3942-8CB4BF7D6E73}"/>
                  </a:ext>
                </a:extLst>
              </p:cNvPr>
              <p:cNvSpPr txBox="1">
                <a:spLocks noRot="1" noChangeAspect="1" noMove="1" noResize="1" noEditPoints="1" noAdjustHandles="1" noChangeArrowheads="1" noChangeShapeType="1" noTextEdit="1"/>
              </p:cNvSpPr>
              <p:nvPr/>
            </p:nvSpPr>
            <p:spPr>
              <a:xfrm>
                <a:off x="4386323" y="6015180"/>
                <a:ext cx="1200650" cy="430887"/>
              </a:xfrm>
              <a:prstGeom prst="rect">
                <a:avLst/>
              </a:prstGeom>
              <a:blipFill>
                <a:blip r:embed="rId10"/>
                <a:stretch>
                  <a:fillRect l="-6316" r="-3158" b="-57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字方塊 34">
                <a:extLst>
                  <a:ext uri="{FF2B5EF4-FFF2-40B4-BE49-F238E27FC236}">
                    <a16:creationId xmlns:a16="http://schemas.microsoft.com/office/drawing/2014/main" id="{862F2074-F46A-785A-FCC9-389544B9C919}"/>
                  </a:ext>
                </a:extLst>
              </p:cNvPr>
              <p:cNvSpPr txBox="1"/>
              <p:nvPr/>
            </p:nvSpPr>
            <p:spPr>
              <a:xfrm>
                <a:off x="6538282" y="5448947"/>
                <a:ext cx="2641600" cy="6532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min</m:t>
                              </m:r>
                            </m:e>
                            <m:lim>
                              <m:r>
                                <a:rPr lang="zh-TW" altLang="en-US" sz="2800" i="1">
                                  <a:solidFill>
                                    <a:prstClr val="black"/>
                                  </a:solidFill>
                                  <a:latin typeface="Cambria Math" panose="02040503050406030204" pitchFamily="18" charset="0"/>
                                </a:rPr>
                                <m:t>𝜃</m:t>
                              </m:r>
                            </m:lim>
                          </m:limLow>
                        </m:fName>
                        <m:e>
                          <m:r>
                            <a:rPr lang="en-US" altLang="zh-TW" sz="2800" b="0" i="1" smtClean="0">
                              <a:latin typeface="Cambria Math" panose="02040503050406030204" pitchFamily="18" charset="0"/>
                            </a:rPr>
                            <m:t>𝐿</m:t>
                          </m:r>
                        </m:e>
                      </m:func>
                    </m:oMath>
                  </m:oMathPara>
                </a14:m>
                <a:endParaRPr lang="zh-TW" altLang="en-US" sz="2800" dirty="0"/>
              </a:p>
            </p:txBody>
          </p:sp>
        </mc:Choice>
        <mc:Fallback>
          <p:sp>
            <p:nvSpPr>
              <p:cNvPr id="30" name="文字方塊 34">
                <a:extLst>
                  <a:ext uri="{FF2B5EF4-FFF2-40B4-BE49-F238E27FC236}">
                    <a16:creationId xmlns:a16="http://schemas.microsoft.com/office/drawing/2014/main" id="{862F2074-F46A-785A-FCC9-389544B9C919}"/>
                  </a:ext>
                </a:extLst>
              </p:cNvPr>
              <p:cNvSpPr txBox="1">
                <a:spLocks noRot="1" noChangeAspect="1" noMove="1" noResize="1" noEditPoints="1" noAdjustHandles="1" noChangeArrowheads="1" noChangeShapeType="1" noTextEdit="1"/>
              </p:cNvSpPr>
              <p:nvPr/>
            </p:nvSpPr>
            <p:spPr>
              <a:xfrm>
                <a:off x="6538282" y="5448947"/>
                <a:ext cx="2641600" cy="653256"/>
              </a:xfrm>
              <a:prstGeom prst="rect">
                <a:avLst/>
              </a:prstGeom>
              <a:blipFill>
                <a:blip r:embed="rId11"/>
                <a:stretch>
                  <a:fillRect b="-57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字方塊 35">
                <a:extLst>
                  <a:ext uri="{FF2B5EF4-FFF2-40B4-BE49-F238E27FC236}">
                    <a16:creationId xmlns:a16="http://schemas.microsoft.com/office/drawing/2014/main" id="{E1B9A680-0BA3-3930-E803-63E19045D954}"/>
                  </a:ext>
                </a:extLst>
              </p:cNvPr>
              <p:cNvSpPr txBox="1"/>
              <p:nvPr/>
            </p:nvSpPr>
            <p:spPr>
              <a:xfrm>
                <a:off x="2507871" y="4520296"/>
                <a:ext cx="2371973" cy="461665"/>
              </a:xfrm>
              <a:prstGeom prst="rect">
                <a:avLst/>
              </a:prstGeom>
              <a:noFill/>
            </p:spPr>
            <p:txBody>
              <a:bodyPr wrap="square" rtlCol="0">
                <a:spAutoFit/>
              </a:bodyPr>
              <a:lstStyle/>
              <a:p>
                <a:r>
                  <a:rPr lang="en-US" altLang="zh-TW" sz="2400" dirty="0"/>
                  <a:t>Take action </a:t>
                </a:r>
                <a14:m>
                  <m:oMath xmlns:m="http://schemas.openxmlformats.org/officeDocument/2006/math">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𝑎</m:t>
                        </m:r>
                      </m:e>
                    </m:acc>
                  </m:oMath>
                </a14:m>
                <a:r>
                  <a:rPr lang="en-US" altLang="zh-TW" sz="2400" dirty="0"/>
                  <a:t> </a:t>
                </a:r>
                <a:endParaRPr lang="zh-TW" altLang="en-US" sz="2400" dirty="0"/>
              </a:p>
            </p:txBody>
          </p:sp>
        </mc:Choice>
        <mc:Fallback>
          <p:sp>
            <p:nvSpPr>
              <p:cNvPr id="31" name="文字方塊 35">
                <a:extLst>
                  <a:ext uri="{FF2B5EF4-FFF2-40B4-BE49-F238E27FC236}">
                    <a16:creationId xmlns:a16="http://schemas.microsoft.com/office/drawing/2014/main" id="{E1B9A680-0BA3-3930-E803-63E19045D954}"/>
                  </a:ext>
                </a:extLst>
              </p:cNvPr>
              <p:cNvSpPr txBox="1">
                <a:spLocks noRot="1" noChangeAspect="1" noMove="1" noResize="1" noEditPoints="1" noAdjustHandles="1" noChangeArrowheads="1" noChangeShapeType="1" noTextEdit="1"/>
              </p:cNvSpPr>
              <p:nvPr/>
            </p:nvSpPr>
            <p:spPr>
              <a:xfrm>
                <a:off x="2507871" y="4520296"/>
                <a:ext cx="2371973" cy="461665"/>
              </a:xfrm>
              <a:prstGeom prst="rect">
                <a:avLst/>
              </a:prstGeom>
              <a:blipFill>
                <a:blip r:embed="rId12"/>
                <a:stretch>
                  <a:fillRect l="-3743" t="-10811" b="-297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字方塊 36">
                <a:extLst>
                  <a:ext uri="{FF2B5EF4-FFF2-40B4-BE49-F238E27FC236}">
                    <a16:creationId xmlns:a16="http://schemas.microsoft.com/office/drawing/2014/main" id="{AE13D779-0ADD-B3F5-01EA-5FA525310FB4}"/>
                  </a:ext>
                </a:extLst>
              </p:cNvPr>
              <p:cNvSpPr txBox="1"/>
              <p:nvPr/>
            </p:nvSpPr>
            <p:spPr>
              <a:xfrm>
                <a:off x="2499162" y="5544743"/>
                <a:ext cx="2936820" cy="461665"/>
              </a:xfrm>
              <a:prstGeom prst="rect">
                <a:avLst/>
              </a:prstGeom>
              <a:noFill/>
            </p:spPr>
            <p:txBody>
              <a:bodyPr wrap="square" rtlCol="0">
                <a:spAutoFit/>
              </a:bodyPr>
              <a:lstStyle/>
              <a:p>
                <a:r>
                  <a:rPr lang="en-US" altLang="zh-TW" sz="2400" dirty="0"/>
                  <a:t>Don’t take action </a:t>
                </a:r>
                <a14:m>
                  <m:oMath xmlns:m="http://schemas.openxmlformats.org/officeDocument/2006/math">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𝑎</m:t>
                        </m:r>
                      </m:e>
                    </m:acc>
                  </m:oMath>
                </a14:m>
                <a:r>
                  <a:rPr lang="en-US" altLang="zh-TW" sz="2400" dirty="0"/>
                  <a:t> </a:t>
                </a:r>
                <a:endParaRPr lang="zh-TW" altLang="en-US" sz="2400" dirty="0"/>
              </a:p>
            </p:txBody>
          </p:sp>
        </mc:Choice>
        <mc:Fallback>
          <p:sp>
            <p:nvSpPr>
              <p:cNvPr id="32" name="文字方塊 36">
                <a:extLst>
                  <a:ext uri="{FF2B5EF4-FFF2-40B4-BE49-F238E27FC236}">
                    <a16:creationId xmlns:a16="http://schemas.microsoft.com/office/drawing/2014/main" id="{AE13D779-0ADD-B3F5-01EA-5FA525310FB4}"/>
                  </a:ext>
                </a:extLst>
              </p:cNvPr>
              <p:cNvSpPr txBox="1">
                <a:spLocks noRot="1" noChangeAspect="1" noMove="1" noResize="1" noEditPoints="1" noAdjustHandles="1" noChangeArrowheads="1" noChangeShapeType="1" noTextEdit="1"/>
              </p:cNvSpPr>
              <p:nvPr/>
            </p:nvSpPr>
            <p:spPr>
              <a:xfrm>
                <a:off x="2499162" y="5544743"/>
                <a:ext cx="2936820" cy="461665"/>
              </a:xfrm>
              <a:prstGeom prst="rect">
                <a:avLst/>
              </a:prstGeom>
              <a:blipFill>
                <a:blip r:embed="rId13"/>
                <a:stretch>
                  <a:fillRect l="-3004" t="-8108" b="-29730"/>
                </a:stretch>
              </a:blipFill>
            </p:spPr>
            <p:txBody>
              <a:bodyPr/>
              <a:lstStyle/>
              <a:p>
                <a:r>
                  <a:rPr lang="zh-CN" altLang="en-US">
                    <a:noFill/>
                  </a:rPr>
                  <a:t> </a:t>
                </a:r>
              </a:p>
            </p:txBody>
          </p:sp>
        </mc:Fallback>
      </mc:AlternateContent>
      <p:sp>
        <p:nvSpPr>
          <p:cNvPr id="33" name="文字方塊 6">
            <a:extLst>
              <a:ext uri="{FF2B5EF4-FFF2-40B4-BE49-F238E27FC236}">
                <a16:creationId xmlns:a16="http://schemas.microsoft.com/office/drawing/2014/main" id="{78F61279-65A8-93F3-851E-E0506AC90AE6}"/>
              </a:ext>
            </a:extLst>
          </p:cNvPr>
          <p:cNvSpPr txBox="1"/>
          <p:nvPr/>
        </p:nvSpPr>
        <p:spPr>
          <a:xfrm>
            <a:off x="7215575" y="4650546"/>
            <a:ext cx="2240078" cy="461665"/>
          </a:xfrm>
          <a:prstGeom prst="rect">
            <a:avLst/>
          </a:prstGeom>
          <a:noFill/>
        </p:spPr>
        <p:txBody>
          <a:bodyPr wrap="square" rtlCol="0">
            <a:spAutoFit/>
          </a:bodyPr>
          <a:lstStyle/>
          <a:p>
            <a:r>
              <a:rPr lang="en-US" altLang="zh-TW" sz="2400" dirty="0"/>
              <a:t>Cross-entropy</a:t>
            </a:r>
            <a:endParaRPr lang="zh-TW" altLang="en-US" sz="2400" dirty="0"/>
          </a:p>
        </p:txBody>
      </p:sp>
    </p:spTree>
    <p:extLst>
      <p:ext uri="{BB962C8B-B14F-4D97-AF65-F5344CB8AC3E}">
        <p14:creationId xmlns:p14="http://schemas.microsoft.com/office/powerpoint/2010/main" val="386863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p:bldP spid="24" grpId="0"/>
      <p:bldP spid="25" grpId="0"/>
      <p:bldP spid="26" grpId="0"/>
      <p:bldP spid="28" grpId="0"/>
      <p:bldP spid="29" grpId="0"/>
      <p:bldP spid="30" grpId="0"/>
      <p:bldP spid="31" grpId="0"/>
      <p:bldP spid="32" grpId="0"/>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1BA26-6C2B-C936-E0B2-797230174BAB}"/>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B76EA41-59D0-9ACB-97CD-1622B4BD61C8}"/>
              </a:ext>
            </a:extLst>
          </p:cNvPr>
          <p:cNvSpPr>
            <a:spLocks noGrp="1"/>
          </p:cNvSpPr>
          <p:nvPr>
            <p:ph type="title"/>
          </p:nvPr>
        </p:nvSpPr>
        <p:spPr/>
        <p:txBody>
          <a:bodyPr/>
          <a:lstStyle/>
          <a:p>
            <a:r>
              <a:rPr lang="en-US" altLang="zh-TW" dirty="0"/>
              <a:t>How to control your actor </a:t>
            </a:r>
            <a:endParaRPr lang="zh-CN" altLang="en-US" dirty="0"/>
          </a:p>
        </p:txBody>
      </p:sp>
      <p:sp>
        <p:nvSpPr>
          <p:cNvPr id="2" name="矩形: 圓角 3">
            <a:extLst>
              <a:ext uri="{FF2B5EF4-FFF2-40B4-BE49-F238E27FC236}">
                <a16:creationId xmlns:a16="http://schemas.microsoft.com/office/drawing/2014/main" id="{C4BEDEF8-75BD-29AC-8613-20D5BA06A6B0}"/>
              </a:ext>
            </a:extLst>
          </p:cNvPr>
          <p:cNvSpPr/>
          <p:nvPr/>
        </p:nvSpPr>
        <p:spPr>
          <a:xfrm>
            <a:off x="4405217" y="2306676"/>
            <a:ext cx="1540933" cy="9641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Actor</a:t>
            </a:r>
            <a:endParaRPr lang="zh-TW" altLang="en-US" sz="2400" dirty="0"/>
          </a:p>
        </p:txBody>
      </p:sp>
      <p:grpSp>
        <p:nvGrpSpPr>
          <p:cNvPr id="4" name="群組 9">
            <a:extLst>
              <a:ext uri="{FF2B5EF4-FFF2-40B4-BE49-F238E27FC236}">
                <a16:creationId xmlns:a16="http://schemas.microsoft.com/office/drawing/2014/main" id="{02FFCF19-8C91-B7CF-4785-A4F48C2008F9}"/>
              </a:ext>
            </a:extLst>
          </p:cNvPr>
          <p:cNvGrpSpPr/>
          <p:nvPr/>
        </p:nvGrpSpPr>
        <p:grpSpPr>
          <a:xfrm>
            <a:off x="2654584" y="2396074"/>
            <a:ext cx="1176387" cy="1121975"/>
            <a:chOff x="1534434" y="3290901"/>
            <a:chExt cx="1176387" cy="1121975"/>
          </a:xfrm>
        </p:grpSpPr>
        <p:pic>
          <p:nvPicPr>
            <p:cNvPr id="5" name="圖片 4">
              <a:extLst>
                <a:ext uri="{FF2B5EF4-FFF2-40B4-BE49-F238E27FC236}">
                  <a16:creationId xmlns:a16="http://schemas.microsoft.com/office/drawing/2014/main" id="{586EA147-F481-C569-CF96-560F1FF72812}"/>
                </a:ext>
              </a:extLst>
            </p:cNvPr>
            <p:cNvPicPr>
              <a:picLocks noChangeAspect="1"/>
            </p:cNvPicPr>
            <p:nvPr/>
          </p:nvPicPr>
          <p:blipFill>
            <a:blip r:embed="rId3"/>
            <a:stretch>
              <a:fillRect/>
            </a:stretch>
          </p:blipFill>
          <p:spPr>
            <a:xfrm>
              <a:off x="1534434" y="3290901"/>
              <a:ext cx="1149651" cy="756207"/>
            </a:xfrm>
            <a:prstGeom prst="rect">
              <a:avLst/>
            </a:prstGeom>
          </p:spPr>
        </p:pic>
        <p:sp>
          <p:nvSpPr>
            <p:cNvPr id="6" name="文字方塊 5">
              <a:extLst>
                <a:ext uri="{FF2B5EF4-FFF2-40B4-BE49-F238E27FC236}">
                  <a16:creationId xmlns:a16="http://schemas.microsoft.com/office/drawing/2014/main" id="{53DD53C4-D143-EF7E-A810-BE871FC049E6}"/>
                </a:ext>
              </a:extLst>
            </p:cNvPr>
            <p:cNvSpPr txBox="1"/>
            <p:nvPr/>
          </p:nvSpPr>
          <p:spPr>
            <a:xfrm>
              <a:off x="1545396" y="3951211"/>
              <a:ext cx="116542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7" name="直線單箭頭接點 7">
            <a:extLst>
              <a:ext uri="{FF2B5EF4-FFF2-40B4-BE49-F238E27FC236}">
                <a16:creationId xmlns:a16="http://schemas.microsoft.com/office/drawing/2014/main" id="{9F66FDE5-6548-F146-3D1F-9CCA550CFEE6}"/>
              </a:ext>
            </a:extLst>
          </p:cNvPr>
          <p:cNvCxnSpPr/>
          <p:nvPr/>
        </p:nvCxnSpPr>
        <p:spPr>
          <a:xfrm>
            <a:off x="3863351" y="2779706"/>
            <a:ext cx="52493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8">
            <a:extLst>
              <a:ext uri="{FF2B5EF4-FFF2-40B4-BE49-F238E27FC236}">
                <a16:creationId xmlns:a16="http://schemas.microsoft.com/office/drawing/2014/main" id="{A4BE2FB9-F1A7-E5BA-121F-ED3A922CF48A}"/>
              </a:ext>
            </a:extLst>
          </p:cNvPr>
          <p:cNvCxnSpPr/>
          <p:nvPr/>
        </p:nvCxnSpPr>
        <p:spPr>
          <a:xfrm>
            <a:off x="5946155" y="2796639"/>
            <a:ext cx="52493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hape 229">
            <a:extLst>
              <a:ext uri="{FF2B5EF4-FFF2-40B4-BE49-F238E27FC236}">
                <a16:creationId xmlns:a16="http://schemas.microsoft.com/office/drawing/2014/main" id="{E1B0F611-7669-7129-A0F9-018CB7CB6E52}"/>
              </a:ext>
            </a:extLst>
          </p:cNvPr>
          <p:cNvCxnSpPr/>
          <p:nvPr/>
        </p:nvCxnSpPr>
        <p:spPr>
          <a:xfrm>
            <a:off x="6824527" y="2344398"/>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10" name="Shape 229">
            <a:extLst>
              <a:ext uri="{FF2B5EF4-FFF2-40B4-BE49-F238E27FC236}">
                <a16:creationId xmlns:a16="http://schemas.microsoft.com/office/drawing/2014/main" id="{9C6D220D-3BDE-766B-9286-31C0BAAA4D67}"/>
              </a:ext>
            </a:extLst>
          </p:cNvPr>
          <p:cNvCxnSpPr/>
          <p:nvPr/>
        </p:nvCxnSpPr>
        <p:spPr>
          <a:xfrm>
            <a:off x="6820395" y="2774627"/>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11" name="Shape 229">
            <a:extLst>
              <a:ext uri="{FF2B5EF4-FFF2-40B4-BE49-F238E27FC236}">
                <a16:creationId xmlns:a16="http://schemas.microsoft.com/office/drawing/2014/main" id="{AFD2792B-59AF-975D-C362-4E4148BA9A16}"/>
              </a:ext>
            </a:extLst>
          </p:cNvPr>
          <p:cNvCxnSpPr/>
          <p:nvPr/>
        </p:nvCxnSpPr>
        <p:spPr>
          <a:xfrm>
            <a:off x="6830616" y="3291084"/>
            <a:ext cx="383836" cy="0"/>
          </a:xfrm>
          <a:prstGeom prst="straightConnector1">
            <a:avLst/>
          </a:prstGeom>
          <a:noFill/>
          <a:ln w="25400" cap="flat" cmpd="sng">
            <a:solidFill>
              <a:schemeClr val="dk1"/>
            </a:solidFill>
            <a:prstDash val="solid"/>
            <a:round/>
            <a:headEnd type="none" w="med" len="med"/>
            <a:tailEnd type="triangle" w="lg" len="lg"/>
          </a:ln>
        </p:spPr>
      </p:cxnSp>
      <p:sp>
        <p:nvSpPr>
          <p:cNvPr id="12" name="文字方塊 16">
            <a:extLst>
              <a:ext uri="{FF2B5EF4-FFF2-40B4-BE49-F238E27FC236}">
                <a16:creationId xmlns:a16="http://schemas.microsoft.com/office/drawing/2014/main" id="{CB830DC7-6FA6-AB50-72AA-0009B5E4D7E3}"/>
              </a:ext>
            </a:extLst>
          </p:cNvPr>
          <p:cNvSpPr txBox="1"/>
          <p:nvPr/>
        </p:nvSpPr>
        <p:spPr>
          <a:xfrm>
            <a:off x="7245546" y="3062758"/>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fire</a:t>
            </a:r>
          </a:p>
        </p:txBody>
      </p:sp>
      <p:sp>
        <p:nvSpPr>
          <p:cNvPr id="13" name="文字方塊 17">
            <a:extLst>
              <a:ext uri="{FF2B5EF4-FFF2-40B4-BE49-F238E27FC236}">
                <a16:creationId xmlns:a16="http://schemas.microsoft.com/office/drawing/2014/main" id="{392CE918-76DB-EFEA-C30F-95DACAF4C841}"/>
              </a:ext>
            </a:extLst>
          </p:cNvPr>
          <p:cNvSpPr txBox="1"/>
          <p:nvPr/>
        </p:nvSpPr>
        <p:spPr>
          <a:xfrm>
            <a:off x="7245546" y="2599844"/>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right</a:t>
            </a:r>
          </a:p>
        </p:txBody>
      </p:sp>
      <p:sp>
        <p:nvSpPr>
          <p:cNvPr id="14" name="文字方塊 18">
            <a:extLst>
              <a:ext uri="{FF2B5EF4-FFF2-40B4-BE49-F238E27FC236}">
                <a16:creationId xmlns:a16="http://schemas.microsoft.com/office/drawing/2014/main" id="{4A1DB9A4-AE09-7D39-931E-6CD99B41580A}"/>
              </a:ext>
            </a:extLst>
          </p:cNvPr>
          <p:cNvSpPr txBox="1"/>
          <p:nvPr/>
        </p:nvSpPr>
        <p:spPr>
          <a:xfrm>
            <a:off x="7249495" y="2143140"/>
            <a:ext cx="891638"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left</a:t>
            </a:r>
          </a:p>
        </p:txBody>
      </p:sp>
      <p:cxnSp>
        <p:nvCxnSpPr>
          <p:cNvPr id="15" name="直線單箭頭接點 23">
            <a:extLst>
              <a:ext uri="{FF2B5EF4-FFF2-40B4-BE49-F238E27FC236}">
                <a16:creationId xmlns:a16="http://schemas.microsoft.com/office/drawing/2014/main" id="{1EC97667-0E5A-C7D2-7DD0-840A18FC93A3}"/>
              </a:ext>
            </a:extLst>
          </p:cNvPr>
          <p:cNvCxnSpPr/>
          <p:nvPr/>
        </p:nvCxnSpPr>
        <p:spPr>
          <a:xfrm>
            <a:off x="8240650" y="2329670"/>
            <a:ext cx="540000"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線單箭頭接點 24">
            <a:extLst>
              <a:ext uri="{FF2B5EF4-FFF2-40B4-BE49-F238E27FC236}">
                <a16:creationId xmlns:a16="http://schemas.microsoft.com/office/drawing/2014/main" id="{30791E87-5BF5-6E9E-9C0B-798631AD1DFC}"/>
              </a:ext>
            </a:extLst>
          </p:cNvPr>
          <p:cNvCxnSpPr/>
          <p:nvPr/>
        </p:nvCxnSpPr>
        <p:spPr>
          <a:xfrm>
            <a:off x="8240650" y="2808365"/>
            <a:ext cx="540000"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單箭頭接點 25">
            <a:extLst>
              <a:ext uri="{FF2B5EF4-FFF2-40B4-BE49-F238E27FC236}">
                <a16:creationId xmlns:a16="http://schemas.microsoft.com/office/drawing/2014/main" id="{BBFBB8F3-05FC-CCA8-43F3-5F5325956451}"/>
              </a:ext>
            </a:extLst>
          </p:cNvPr>
          <p:cNvCxnSpPr/>
          <p:nvPr/>
        </p:nvCxnSpPr>
        <p:spPr>
          <a:xfrm>
            <a:off x="8257583" y="3287745"/>
            <a:ext cx="540000"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文字方塊 26">
                <a:extLst>
                  <a:ext uri="{FF2B5EF4-FFF2-40B4-BE49-F238E27FC236}">
                    <a16:creationId xmlns:a16="http://schemas.microsoft.com/office/drawing/2014/main" id="{23AD8996-81C4-43DC-89F7-ED261D7132C2}"/>
                  </a:ext>
                </a:extLst>
              </p:cNvPr>
              <p:cNvSpPr txBox="1"/>
              <p:nvPr/>
            </p:nvSpPr>
            <p:spPr>
              <a:xfrm>
                <a:off x="7586296" y="1740470"/>
                <a:ext cx="247952"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18" name="文字方塊 26">
                <a:extLst>
                  <a:ext uri="{FF2B5EF4-FFF2-40B4-BE49-F238E27FC236}">
                    <a16:creationId xmlns:a16="http://schemas.microsoft.com/office/drawing/2014/main" id="{23AD8996-81C4-43DC-89F7-ED261D7132C2}"/>
                  </a:ext>
                </a:extLst>
              </p:cNvPr>
              <p:cNvSpPr txBox="1">
                <a:spLocks noRot="1" noChangeAspect="1" noMove="1" noResize="1" noEditPoints="1" noAdjustHandles="1" noChangeArrowheads="1" noChangeShapeType="1" noTextEdit="1"/>
              </p:cNvSpPr>
              <p:nvPr/>
            </p:nvSpPr>
            <p:spPr>
              <a:xfrm>
                <a:off x="7586296" y="1740470"/>
                <a:ext cx="247952" cy="369332"/>
              </a:xfrm>
              <a:prstGeom prst="rect">
                <a:avLst/>
              </a:prstGeom>
              <a:blipFill>
                <a:blip r:embed="rId4"/>
                <a:stretch>
                  <a:fillRect l="-15000" r="-1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字方塊 27">
                <a:extLst>
                  <a:ext uri="{FF2B5EF4-FFF2-40B4-BE49-F238E27FC236}">
                    <a16:creationId xmlns:a16="http://schemas.microsoft.com/office/drawing/2014/main" id="{E38F7CA9-B46C-F71C-FC89-43E7F6D9B0CA}"/>
                  </a:ext>
                </a:extLst>
              </p:cNvPr>
              <p:cNvSpPr txBox="1"/>
              <p:nvPr/>
            </p:nvSpPr>
            <p:spPr>
              <a:xfrm>
                <a:off x="9013402" y="1757408"/>
                <a:ext cx="247953"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𝑎</m:t>
                          </m:r>
                        </m:e>
                      </m:acc>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19" name="文字方塊 27">
                <a:extLst>
                  <a:ext uri="{FF2B5EF4-FFF2-40B4-BE49-F238E27FC236}">
                    <a16:creationId xmlns:a16="http://schemas.microsoft.com/office/drawing/2014/main" id="{E38F7CA9-B46C-F71C-FC89-43E7F6D9B0CA}"/>
                  </a:ext>
                </a:extLst>
              </p:cNvPr>
              <p:cNvSpPr txBox="1">
                <a:spLocks noRot="1" noChangeAspect="1" noMove="1" noResize="1" noEditPoints="1" noAdjustHandles="1" noChangeArrowheads="1" noChangeShapeType="1" noTextEdit="1"/>
              </p:cNvSpPr>
              <p:nvPr/>
            </p:nvSpPr>
            <p:spPr>
              <a:xfrm>
                <a:off x="9013402" y="1757408"/>
                <a:ext cx="247953" cy="369332"/>
              </a:xfrm>
              <a:prstGeom prst="rect">
                <a:avLst/>
              </a:prstGeom>
              <a:blipFill>
                <a:blip r:embed="rId5"/>
                <a:stretch>
                  <a:fillRect l="-14286" t="-16667" r="-9524"/>
                </a:stretch>
              </a:blipFill>
            </p:spPr>
            <p:txBody>
              <a:bodyPr/>
              <a:lstStyle/>
              <a:p>
                <a:r>
                  <a:rPr lang="zh-CN" altLang="en-US">
                    <a:noFill/>
                  </a:rPr>
                  <a:t> </a:t>
                </a:r>
              </a:p>
            </p:txBody>
          </p:sp>
        </mc:Fallback>
      </mc:AlternateContent>
      <p:sp>
        <p:nvSpPr>
          <p:cNvPr id="20" name="矩形: 圓角 28">
            <a:extLst>
              <a:ext uri="{FF2B5EF4-FFF2-40B4-BE49-F238E27FC236}">
                <a16:creationId xmlns:a16="http://schemas.microsoft.com/office/drawing/2014/main" id="{854B2A77-AFE9-D0C3-C68F-AE16D48F5410}"/>
              </a:ext>
            </a:extLst>
          </p:cNvPr>
          <p:cNvSpPr/>
          <p:nvPr/>
        </p:nvSpPr>
        <p:spPr>
          <a:xfrm>
            <a:off x="6538840" y="2160076"/>
            <a:ext cx="223307" cy="12689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21" name="矩形: 圓角 29">
            <a:extLst>
              <a:ext uri="{FF2B5EF4-FFF2-40B4-BE49-F238E27FC236}">
                <a16:creationId xmlns:a16="http://schemas.microsoft.com/office/drawing/2014/main" id="{3B037BBA-AD0D-1F48-6542-55A378099D10}"/>
              </a:ext>
            </a:extLst>
          </p:cNvPr>
          <p:cNvSpPr/>
          <p:nvPr/>
        </p:nvSpPr>
        <p:spPr>
          <a:xfrm>
            <a:off x="8914033" y="2177011"/>
            <a:ext cx="446692" cy="12689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sp>
        <p:nvSpPr>
          <p:cNvPr id="22" name="文字方塊 20">
            <a:extLst>
              <a:ext uri="{FF2B5EF4-FFF2-40B4-BE49-F238E27FC236}">
                <a16:creationId xmlns:a16="http://schemas.microsoft.com/office/drawing/2014/main" id="{48E4AC22-23BB-759E-6D66-6669846F8B16}"/>
              </a:ext>
            </a:extLst>
          </p:cNvPr>
          <p:cNvSpPr txBox="1"/>
          <p:nvPr/>
        </p:nvSpPr>
        <p:spPr>
          <a:xfrm>
            <a:off x="8820243" y="2123307"/>
            <a:ext cx="61897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1">
            <a:extLst>
              <a:ext uri="{FF2B5EF4-FFF2-40B4-BE49-F238E27FC236}">
                <a16:creationId xmlns:a16="http://schemas.microsoft.com/office/drawing/2014/main" id="{8D75E9D5-8AF2-1CE8-1608-09E51983E598}"/>
              </a:ext>
            </a:extLst>
          </p:cNvPr>
          <p:cNvSpPr txBox="1"/>
          <p:nvPr/>
        </p:nvSpPr>
        <p:spPr>
          <a:xfrm>
            <a:off x="8837176" y="2553788"/>
            <a:ext cx="61897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2">
            <a:extLst>
              <a:ext uri="{FF2B5EF4-FFF2-40B4-BE49-F238E27FC236}">
                <a16:creationId xmlns:a16="http://schemas.microsoft.com/office/drawing/2014/main" id="{DD574C5F-0169-E559-F87A-6D5E08784501}"/>
              </a:ext>
            </a:extLst>
          </p:cNvPr>
          <p:cNvSpPr txBox="1"/>
          <p:nvPr/>
        </p:nvSpPr>
        <p:spPr>
          <a:xfrm>
            <a:off x="8837176" y="3008730"/>
            <a:ext cx="61897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25" name="文字方塊 30">
                <a:extLst>
                  <a:ext uri="{FF2B5EF4-FFF2-40B4-BE49-F238E27FC236}">
                    <a16:creationId xmlns:a16="http://schemas.microsoft.com/office/drawing/2014/main" id="{6B1B9ABB-3726-B7BB-7D7E-04DE69D96B66}"/>
                  </a:ext>
                </a:extLst>
              </p:cNvPr>
              <p:cNvSpPr txBox="1"/>
              <p:nvPr/>
            </p:nvSpPr>
            <p:spPr>
              <a:xfrm>
                <a:off x="8404535" y="1773552"/>
                <a:ext cx="347659"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25" name="文字方塊 30">
                <a:extLst>
                  <a:ext uri="{FF2B5EF4-FFF2-40B4-BE49-F238E27FC236}">
                    <a16:creationId xmlns:a16="http://schemas.microsoft.com/office/drawing/2014/main" id="{6B1B9ABB-3726-B7BB-7D7E-04DE69D96B66}"/>
                  </a:ext>
                </a:extLst>
              </p:cNvPr>
              <p:cNvSpPr txBox="1">
                <a:spLocks noRot="1" noChangeAspect="1" noMove="1" noResize="1" noEditPoints="1" noAdjustHandles="1" noChangeArrowheads="1" noChangeShapeType="1" noTextEdit="1"/>
              </p:cNvSpPr>
              <p:nvPr/>
            </p:nvSpPr>
            <p:spPr>
              <a:xfrm>
                <a:off x="8404535" y="1773552"/>
                <a:ext cx="347659" cy="369332"/>
              </a:xfrm>
              <a:prstGeom prst="rect">
                <a:avLst/>
              </a:prstGeom>
              <a:blipFill>
                <a:blip r:embed="rId6"/>
                <a:stretch>
                  <a:fillRect l="-10345" r="-6897"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字方塊 31">
                <a:extLst>
                  <a:ext uri="{FF2B5EF4-FFF2-40B4-BE49-F238E27FC236}">
                    <a16:creationId xmlns:a16="http://schemas.microsoft.com/office/drawing/2014/main" id="{D3B8F129-27EB-78FF-F297-8643B053869E}"/>
                  </a:ext>
                </a:extLst>
              </p:cNvPr>
              <p:cNvSpPr txBox="1"/>
              <p:nvPr/>
            </p:nvSpPr>
            <p:spPr>
              <a:xfrm>
                <a:off x="5634265" y="2870230"/>
                <a:ext cx="251094"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rPr>
                        <m:t>𝜃</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26" name="文字方塊 31">
                <a:extLst>
                  <a:ext uri="{FF2B5EF4-FFF2-40B4-BE49-F238E27FC236}">
                    <a16:creationId xmlns:a16="http://schemas.microsoft.com/office/drawing/2014/main" id="{D3B8F129-27EB-78FF-F297-8643B053869E}"/>
                  </a:ext>
                </a:extLst>
              </p:cNvPr>
              <p:cNvSpPr txBox="1">
                <a:spLocks noRot="1" noChangeAspect="1" noMove="1" noResize="1" noEditPoints="1" noAdjustHandles="1" noChangeArrowheads="1" noChangeShapeType="1" noTextEdit="1"/>
              </p:cNvSpPr>
              <p:nvPr/>
            </p:nvSpPr>
            <p:spPr>
              <a:xfrm>
                <a:off x="5634265" y="2870230"/>
                <a:ext cx="251094" cy="369332"/>
              </a:xfrm>
              <a:prstGeom prst="rect">
                <a:avLst/>
              </a:prstGeom>
              <a:blipFill>
                <a:blip r:embed="rId7"/>
                <a:stretch>
                  <a:fillRect l="-23810" r="-23810" b="-103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字方塊 33">
                <a:extLst>
                  <a:ext uri="{FF2B5EF4-FFF2-40B4-BE49-F238E27FC236}">
                    <a16:creationId xmlns:a16="http://schemas.microsoft.com/office/drawing/2014/main" id="{3D5F284D-0942-28A5-962A-773A902B51FF}"/>
                  </a:ext>
                </a:extLst>
              </p:cNvPr>
              <p:cNvSpPr txBox="1"/>
              <p:nvPr/>
            </p:nvSpPr>
            <p:spPr>
              <a:xfrm>
                <a:off x="3603518" y="6009951"/>
                <a:ext cx="18352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𝑒</m:t>
                          </m:r>
                        </m:e>
                        <m:sub>
                          <m:r>
                            <a:rPr lang="en-US" altLang="zh-TW" sz="2800" i="1">
                              <a:solidFill>
                                <a:prstClr val="black"/>
                              </a:solidFill>
                              <a:latin typeface="Cambria Math" panose="02040503050406030204" pitchFamily="18" charset="0"/>
                            </a:rPr>
                            <m:t>1</m:t>
                          </m:r>
                        </m:sub>
                      </m:sSub>
                      <m:r>
                        <a:rPr lang="en-US" altLang="zh-TW" sz="2800" b="0" i="1" smtClean="0">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𝑒</m:t>
                          </m:r>
                        </m:e>
                        <m:sub>
                          <m:r>
                            <a:rPr lang="en-US" altLang="zh-TW" sz="2800" i="1">
                              <a:solidFill>
                                <a:prstClr val="black"/>
                              </a:solidFill>
                              <a:latin typeface="Cambria Math" panose="02040503050406030204" pitchFamily="18" charset="0"/>
                            </a:rPr>
                            <m:t>2</m:t>
                          </m:r>
                        </m:sub>
                      </m:sSub>
                    </m:oMath>
                  </m:oMathPara>
                </a14:m>
                <a:endParaRPr lang="zh-TW" altLang="en-US" sz="2800" dirty="0">
                  <a:solidFill>
                    <a:prstClr val="black"/>
                  </a:solidFill>
                </a:endParaRPr>
              </a:p>
            </p:txBody>
          </p:sp>
        </mc:Choice>
        <mc:Fallback>
          <p:sp>
            <p:nvSpPr>
              <p:cNvPr id="27" name="文字方塊 33">
                <a:extLst>
                  <a:ext uri="{FF2B5EF4-FFF2-40B4-BE49-F238E27FC236}">
                    <a16:creationId xmlns:a16="http://schemas.microsoft.com/office/drawing/2014/main" id="{3D5F284D-0942-28A5-962A-773A902B51FF}"/>
                  </a:ext>
                </a:extLst>
              </p:cNvPr>
              <p:cNvSpPr txBox="1">
                <a:spLocks noRot="1" noChangeAspect="1" noMove="1" noResize="1" noEditPoints="1" noAdjustHandles="1" noChangeArrowheads="1" noChangeShapeType="1" noTextEdit="1"/>
              </p:cNvSpPr>
              <p:nvPr/>
            </p:nvSpPr>
            <p:spPr>
              <a:xfrm>
                <a:off x="3603518" y="6009951"/>
                <a:ext cx="1835246" cy="430887"/>
              </a:xfrm>
              <a:prstGeom prst="rect">
                <a:avLst/>
              </a:prstGeom>
              <a:blipFill>
                <a:blip r:embed="rId8"/>
                <a:stretch>
                  <a:fillRect l="-4110" r="-1370" b="-114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字方塊 34">
                <a:extLst>
                  <a:ext uri="{FF2B5EF4-FFF2-40B4-BE49-F238E27FC236}">
                    <a16:creationId xmlns:a16="http://schemas.microsoft.com/office/drawing/2014/main" id="{98D996EB-ED6B-7A19-5AD4-DFC50BBCF173}"/>
                  </a:ext>
                </a:extLst>
              </p:cNvPr>
              <p:cNvSpPr txBox="1"/>
              <p:nvPr/>
            </p:nvSpPr>
            <p:spPr>
              <a:xfrm>
                <a:off x="5934712" y="5956395"/>
                <a:ext cx="2641600" cy="6532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min</m:t>
                              </m:r>
                            </m:e>
                            <m:lim>
                              <m:r>
                                <a:rPr lang="zh-TW" altLang="en-US" sz="2800" i="1">
                                  <a:solidFill>
                                    <a:prstClr val="black"/>
                                  </a:solidFill>
                                  <a:latin typeface="Cambria Math" panose="02040503050406030204" pitchFamily="18" charset="0"/>
                                </a:rPr>
                                <m:t>𝜃</m:t>
                              </m:r>
                            </m:lim>
                          </m:limLow>
                        </m:fName>
                        <m:e>
                          <m:r>
                            <a:rPr lang="en-US" altLang="zh-TW" sz="2800" b="0" i="1" smtClean="0">
                              <a:latin typeface="Cambria Math" panose="02040503050406030204" pitchFamily="18" charset="0"/>
                            </a:rPr>
                            <m:t>𝐿</m:t>
                          </m:r>
                        </m:e>
                      </m:func>
                    </m:oMath>
                  </m:oMathPara>
                </a14:m>
                <a:endParaRPr lang="zh-TW" altLang="en-US" sz="2800" dirty="0"/>
              </a:p>
            </p:txBody>
          </p:sp>
        </mc:Choice>
        <mc:Fallback>
          <p:sp>
            <p:nvSpPr>
              <p:cNvPr id="28" name="文字方塊 34">
                <a:extLst>
                  <a:ext uri="{FF2B5EF4-FFF2-40B4-BE49-F238E27FC236}">
                    <a16:creationId xmlns:a16="http://schemas.microsoft.com/office/drawing/2014/main" id="{98D996EB-ED6B-7A19-5AD4-DFC50BBCF173}"/>
                  </a:ext>
                </a:extLst>
              </p:cNvPr>
              <p:cNvSpPr txBox="1">
                <a:spLocks noRot="1" noChangeAspect="1" noMove="1" noResize="1" noEditPoints="1" noAdjustHandles="1" noChangeArrowheads="1" noChangeShapeType="1" noTextEdit="1"/>
              </p:cNvSpPr>
              <p:nvPr/>
            </p:nvSpPr>
            <p:spPr>
              <a:xfrm>
                <a:off x="5934712" y="5956395"/>
                <a:ext cx="2641600" cy="653256"/>
              </a:xfrm>
              <a:prstGeom prst="rect">
                <a:avLst/>
              </a:prstGeom>
              <a:blipFill>
                <a:blip r:embed="rId9"/>
                <a:stretch>
                  <a:fillRect b="-56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字方塊 35">
                <a:extLst>
                  <a:ext uri="{FF2B5EF4-FFF2-40B4-BE49-F238E27FC236}">
                    <a16:creationId xmlns:a16="http://schemas.microsoft.com/office/drawing/2014/main" id="{FBA25D0A-6FFC-E985-AEEA-8B4366302F65}"/>
                  </a:ext>
                </a:extLst>
              </p:cNvPr>
              <p:cNvSpPr txBox="1"/>
              <p:nvPr/>
            </p:nvSpPr>
            <p:spPr>
              <a:xfrm>
                <a:off x="1832837" y="1719617"/>
                <a:ext cx="3584068" cy="461665"/>
              </a:xfrm>
              <a:prstGeom prst="rect">
                <a:avLst/>
              </a:prstGeom>
              <a:noFill/>
            </p:spPr>
            <p:txBody>
              <a:bodyPr wrap="square" rtlCol="0">
                <a:spAutoFit/>
              </a:bodyPr>
              <a:lstStyle/>
              <a:p>
                <a:r>
                  <a:rPr lang="en-US" altLang="zh-TW" sz="2400" u="sng" dirty="0"/>
                  <a:t>Take action </a:t>
                </a:r>
                <a14:m>
                  <m:oMath xmlns:m="http://schemas.openxmlformats.org/officeDocument/2006/math">
                    <m:acc>
                      <m:accPr>
                        <m:chr m:val="̂"/>
                        <m:ctrlPr>
                          <a:rPr lang="en-US" altLang="zh-TW" sz="2400" i="1" u="sng" smtClean="0">
                            <a:latin typeface="Cambria Math" panose="02040503050406030204" pitchFamily="18" charset="0"/>
                          </a:rPr>
                        </m:ctrlPr>
                      </m:accPr>
                      <m:e>
                        <m:r>
                          <a:rPr lang="en-US" altLang="zh-TW" sz="2400" b="0" i="1" u="sng" smtClean="0">
                            <a:latin typeface="Cambria Math" panose="02040503050406030204" pitchFamily="18" charset="0"/>
                          </a:rPr>
                          <m:t>𝑎</m:t>
                        </m:r>
                      </m:e>
                    </m:acc>
                  </m:oMath>
                </a14:m>
                <a:r>
                  <a:rPr lang="en-US" altLang="zh-TW" sz="2400" u="sng" dirty="0"/>
                  <a:t> given </a:t>
                </a:r>
                <a:r>
                  <a:rPr lang="en-US" altLang="zh-TW" sz="2400" i="1" u="sng" dirty="0">
                    <a:solidFill>
                      <a:prstClr val="black"/>
                    </a:solidFill>
                  </a:rPr>
                  <a:t>s</a:t>
                </a:r>
                <a:r>
                  <a:rPr lang="en-US" altLang="zh-TW" sz="2400" u="sng" dirty="0"/>
                  <a:t>   </a:t>
                </a:r>
                <a:endParaRPr lang="zh-TW" altLang="en-US" sz="2400" u="sng" dirty="0"/>
              </a:p>
            </p:txBody>
          </p:sp>
        </mc:Choice>
        <mc:Fallback>
          <p:sp>
            <p:nvSpPr>
              <p:cNvPr id="29" name="文字方塊 35">
                <a:extLst>
                  <a:ext uri="{FF2B5EF4-FFF2-40B4-BE49-F238E27FC236}">
                    <a16:creationId xmlns:a16="http://schemas.microsoft.com/office/drawing/2014/main" id="{FBA25D0A-6FFC-E985-AEEA-8B4366302F65}"/>
                  </a:ext>
                </a:extLst>
              </p:cNvPr>
              <p:cNvSpPr txBox="1">
                <a:spLocks noRot="1" noChangeAspect="1" noMove="1" noResize="1" noEditPoints="1" noAdjustHandles="1" noChangeArrowheads="1" noChangeShapeType="1" noTextEdit="1"/>
              </p:cNvSpPr>
              <p:nvPr/>
            </p:nvSpPr>
            <p:spPr>
              <a:xfrm>
                <a:off x="1832837" y="1719617"/>
                <a:ext cx="3584068" cy="461665"/>
              </a:xfrm>
              <a:prstGeom prst="rect">
                <a:avLst/>
              </a:prstGeom>
              <a:blipFill>
                <a:blip r:embed="rId10"/>
                <a:stretch>
                  <a:fillRect l="-2827" t="-8108" b="-29730"/>
                </a:stretch>
              </a:blipFill>
            </p:spPr>
            <p:txBody>
              <a:bodyPr/>
              <a:lstStyle/>
              <a:p>
                <a:r>
                  <a:rPr lang="zh-CN" altLang="en-US">
                    <a:noFill/>
                  </a:rPr>
                  <a:t> </a:t>
                </a:r>
              </a:p>
            </p:txBody>
          </p:sp>
        </mc:Fallback>
      </mc:AlternateContent>
      <p:sp>
        <p:nvSpPr>
          <p:cNvPr id="30" name="矩形: 圓角 37">
            <a:extLst>
              <a:ext uri="{FF2B5EF4-FFF2-40B4-BE49-F238E27FC236}">
                <a16:creationId xmlns:a16="http://schemas.microsoft.com/office/drawing/2014/main" id="{E2CD75E8-1839-65E3-3B63-51CF65F49314}"/>
              </a:ext>
            </a:extLst>
          </p:cNvPr>
          <p:cNvSpPr/>
          <p:nvPr/>
        </p:nvSpPr>
        <p:spPr>
          <a:xfrm>
            <a:off x="4398133" y="4303753"/>
            <a:ext cx="1540933" cy="9641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Actor</a:t>
            </a:r>
            <a:endParaRPr lang="zh-TW" altLang="en-US" sz="2400" dirty="0"/>
          </a:p>
        </p:txBody>
      </p:sp>
      <p:grpSp>
        <p:nvGrpSpPr>
          <p:cNvPr id="31" name="群組 38">
            <a:extLst>
              <a:ext uri="{FF2B5EF4-FFF2-40B4-BE49-F238E27FC236}">
                <a16:creationId xmlns:a16="http://schemas.microsoft.com/office/drawing/2014/main" id="{C4FC1852-A06C-3A11-EC70-4615886D8ECE}"/>
              </a:ext>
            </a:extLst>
          </p:cNvPr>
          <p:cNvGrpSpPr/>
          <p:nvPr/>
        </p:nvGrpSpPr>
        <p:grpSpPr>
          <a:xfrm>
            <a:off x="2647500" y="4393151"/>
            <a:ext cx="1191176" cy="1191306"/>
            <a:chOff x="1534434" y="3290901"/>
            <a:chExt cx="1191176" cy="1191306"/>
          </a:xfrm>
        </p:grpSpPr>
        <p:pic>
          <p:nvPicPr>
            <p:cNvPr id="32" name="圖片 39">
              <a:extLst>
                <a:ext uri="{FF2B5EF4-FFF2-40B4-BE49-F238E27FC236}">
                  <a16:creationId xmlns:a16="http://schemas.microsoft.com/office/drawing/2014/main" id="{3CA096F2-02EC-CD21-2286-2C9A458A6C24}"/>
                </a:ext>
              </a:extLst>
            </p:cNvPr>
            <p:cNvPicPr>
              <a:picLocks noChangeAspect="1"/>
            </p:cNvPicPr>
            <p:nvPr/>
          </p:nvPicPr>
          <p:blipFill>
            <a:blip r:embed="rId3"/>
            <a:stretch>
              <a:fillRect/>
            </a:stretch>
          </p:blipFill>
          <p:spPr>
            <a:xfrm>
              <a:off x="1534434" y="3290901"/>
              <a:ext cx="1149651" cy="756207"/>
            </a:xfrm>
            <a:prstGeom prst="rect">
              <a:avLst/>
            </a:prstGeom>
          </p:spPr>
        </p:pic>
        <mc:AlternateContent xmlns:mc="http://schemas.openxmlformats.org/markup-compatibility/2006" xmlns:a14="http://schemas.microsoft.com/office/drawing/2010/main">
          <mc:Choice Requires="a14">
            <p:sp>
              <p:nvSpPr>
                <p:cNvPr id="33" name="文字方塊 40">
                  <a:extLst>
                    <a:ext uri="{FF2B5EF4-FFF2-40B4-BE49-F238E27FC236}">
                      <a16:creationId xmlns:a16="http://schemas.microsoft.com/office/drawing/2014/main" id="{1F5E0D58-F672-0D37-50A9-D3EC05EABCBE}"/>
                    </a:ext>
                  </a:extLst>
                </p:cNvPr>
                <p:cNvSpPr txBox="1"/>
                <p:nvPr/>
              </p:nvSpPr>
              <p:spPr>
                <a:xfrm>
                  <a:off x="1560185" y="4020542"/>
                  <a:ext cx="116542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oMath>
                    </m:oMathPara>
                  </a14:m>
                  <a:endParaRPr kumimoji="0" lang="zh-TW" altLang="en-US" sz="2400" b="0" i="1"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Choice>
          <mc:Fallback xmlns="">
            <p:sp>
              <p:nvSpPr>
                <p:cNvPr id="41" name="文字方塊 40">
                  <a:extLst>
                    <a:ext uri="{FF2B5EF4-FFF2-40B4-BE49-F238E27FC236}">
                      <a16:creationId xmlns:a16="http://schemas.microsoft.com/office/drawing/2014/main" id="{AEB989B6-7525-407F-B62B-95277F0484FA}"/>
                    </a:ext>
                  </a:extLst>
                </p:cNvPr>
                <p:cNvSpPr txBox="1">
                  <a:spLocks noRot="1" noChangeAspect="1" noMove="1" noResize="1" noEditPoints="1" noAdjustHandles="1" noChangeArrowheads="1" noChangeShapeType="1" noTextEdit="1"/>
                </p:cNvSpPr>
                <p:nvPr/>
              </p:nvSpPr>
              <p:spPr>
                <a:xfrm>
                  <a:off x="1560185" y="4020542"/>
                  <a:ext cx="1165425" cy="461665"/>
                </a:xfrm>
                <a:prstGeom prst="rect">
                  <a:avLst/>
                </a:prstGeom>
                <a:blipFill>
                  <a:blip r:embed="rId11"/>
                  <a:stretch>
                    <a:fillRect/>
                  </a:stretch>
                </a:blipFill>
              </p:spPr>
              <p:txBody>
                <a:bodyPr/>
                <a:lstStyle/>
                <a:p>
                  <a:r>
                    <a:rPr lang="zh-TW" altLang="en-US">
                      <a:noFill/>
                    </a:rPr>
                    <a:t> </a:t>
                  </a:r>
                </a:p>
              </p:txBody>
            </p:sp>
          </mc:Fallback>
        </mc:AlternateContent>
      </p:grpSp>
      <p:cxnSp>
        <p:nvCxnSpPr>
          <p:cNvPr id="34" name="直線單箭頭接點 41">
            <a:extLst>
              <a:ext uri="{FF2B5EF4-FFF2-40B4-BE49-F238E27FC236}">
                <a16:creationId xmlns:a16="http://schemas.microsoft.com/office/drawing/2014/main" id="{2B4254DD-A4EA-A5A2-D8FA-E62A4C5D13BD}"/>
              </a:ext>
            </a:extLst>
          </p:cNvPr>
          <p:cNvCxnSpPr/>
          <p:nvPr/>
        </p:nvCxnSpPr>
        <p:spPr>
          <a:xfrm>
            <a:off x="3856267" y="4776783"/>
            <a:ext cx="52493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42">
            <a:extLst>
              <a:ext uri="{FF2B5EF4-FFF2-40B4-BE49-F238E27FC236}">
                <a16:creationId xmlns:a16="http://schemas.microsoft.com/office/drawing/2014/main" id="{2701A72C-C41E-AF90-0375-AF5C28515452}"/>
              </a:ext>
            </a:extLst>
          </p:cNvPr>
          <p:cNvCxnSpPr/>
          <p:nvPr/>
        </p:nvCxnSpPr>
        <p:spPr>
          <a:xfrm>
            <a:off x="5939071" y="4793716"/>
            <a:ext cx="52493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hape 229">
            <a:extLst>
              <a:ext uri="{FF2B5EF4-FFF2-40B4-BE49-F238E27FC236}">
                <a16:creationId xmlns:a16="http://schemas.microsoft.com/office/drawing/2014/main" id="{8A3960F3-C9CD-B455-AFF5-9B13598BCC80}"/>
              </a:ext>
            </a:extLst>
          </p:cNvPr>
          <p:cNvCxnSpPr/>
          <p:nvPr/>
        </p:nvCxnSpPr>
        <p:spPr>
          <a:xfrm>
            <a:off x="6817443" y="4341475"/>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37" name="Shape 229">
            <a:extLst>
              <a:ext uri="{FF2B5EF4-FFF2-40B4-BE49-F238E27FC236}">
                <a16:creationId xmlns:a16="http://schemas.microsoft.com/office/drawing/2014/main" id="{9C836398-DC18-05A1-7AA0-543E73F2D603}"/>
              </a:ext>
            </a:extLst>
          </p:cNvPr>
          <p:cNvCxnSpPr/>
          <p:nvPr/>
        </p:nvCxnSpPr>
        <p:spPr>
          <a:xfrm>
            <a:off x="6813311" y="4771704"/>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38" name="Shape 229">
            <a:extLst>
              <a:ext uri="{FF2B5EF4-FFF2-40B4-BE49-F238E27FC236}">
                <a16:creationId xmlns:a16="http://schemas.microsoft.com/office/drawing/2014/main" id="{04F7F6BD-C70F-483E-9D54-2B35A95C31AF}"/>
              </a:ext>
            </a:extLst>
          </p:cNvPr>
          <p:cNvCxnSpPr/>
          <p:nvPr/>
        </p:nvCxnSpPr>
        <p:spPr>
          <a:xfrm>
            <a:off x="6823532" y="5288161"/>
            <a:ext cx="383836" cy="0"/>
          </a:xfrm>
          <a:prstGeom prst="straightConnector1">
            <a:avLst/>
          </a:prstGeom>
          <a:noFill/>
          <a:ln w="25400" cap="flat" cmpd="sng">
            <a:solidFill>
              <a:schemeClr val="dk1"/>
            </a:solidFill>
            <a:prstDash val="solid"/>
            <a:round/>
            <a:headEnd type="none" w="med" len="med"/>
            <a:tailEnd type="triangle" w="lg" len="lg"/>
          </a:ln>
        </p:spPr>
      </p:cxnSp>
      <p:sp>
        <p:nvSpPr>
          <p:cNvPr id="39" name="文字方塊 46">
            <a:extLst>
              <a:ext uri="{FF2B5EF4-FFF2-40B4-BE49-F238E27FC236}">
                <a16:creationId xmlns:a16="http://schemas.microsoft.com/office/drawing/2014/main" id="{E81F202D-5C67-6266-CA3A-A32410A314A1}"/>
              </a:ext>
            </a:extLst>
          </p:cNvPr>
          <p:cNvSpPr txBox="1"/>
          <p:nvPr/>
        </p:nvSpPr>
        <p:spPr>
          <a:xfrm>
            <a:off x="7238462" y="5059835"/>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fire</a:t>
            </a:r>
          </a:p>
        </p:txBody>
      </p:sp>
      <p:sp>
        <p:nvSpPr>
          <p:cNvPr id="40" name="文字方塊 47">
            <a:extLst>
              <a:ext uri="{FF2B5EF4-FFF2-40B4-BE49-F238E27FC236}">
                <a16:creationId xmlns:a16="http://schemas.microsoft.com/office/drawing/2014/main" id="{AA0086BF-5453-7FF9-3524-A67793133405}"/>
              </a:ext>
            </a:extLst>
          </p:cNvPr>
          <p:cNvSpPr txBox="1"/>
          <p:nvPr/>
        </p:nvSpPr>
        <p:spPr>
          <a:xfrm>
            <a:off x="7238462" y="4596921"/>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right</a:t>
            </a:r>
          </a:p>
        </p:txBody>
      </p:sp>
      <p:sp>
        <p:nvSpPr>
          <p:cNvPr id="41" name="文字方塊 48">
            <a:extLst>
              <a:ext uri="{FF2B5EF4-FFF2-40B4-BE49-F238E27FC236}">
                <a16:creationId xmlns:a16="http://schemas.microsoft.com/office/drawing/2014/main" id="{8D67002B-83BB-E058-D50E-B294E70BF325}"/>
              </a:ext>
            </a:extLst>
          </p:cNvPr>
          <p:cNvSpPr txBox="1"/>
          <p:nvPr/>
        </p:nvSpPr>
        <p:spPr>
          <a:xfrm>
            <a:off x="7242411" y="4140217"/>
            <a:ext cx="891638"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left</a:t>
            </a:r>
          </a:p>
        </p:txBody>
      </p:sp>
      <p:cxnSp>
        <p:nvCxnSpPr>
          <p:cNvPr id="42" name="直線單箭頭接點 49">
            <a:extLst>
              <a:ext uri="{FF2B5EF4-FFF2-40B4-BE49-F238E27FC236}">
                <a16:creationId xmlns:a16="http://schemas.microsoft.com/office/drawing/2014/main" id="{5B587A37-1A3F-278C-F4BD-16F50018EB43}"/>
              </a:ext>
            </a:extLst>
          </p:cNvPr>
          <p:cNvCxnSpPr/>
          <p:nvPr/>
        </p:nvCxnSpPr>
        <p:spPr>
          <a:xfrm>
            <a:off x="8233566" y="4326747"/>
            <a:ext cx="540000"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單箭頭接點 50">
            <a:extLst>
              <a:ext uri="{FF2B5EF4-FFF2-40B4-BE49-F238E27FC236}">
                <a16:creationId xmlns:a16="http://schemas.microsoft.com/office/drawing/2014/main" id="{71AA95CE-511D-8473-E226-E8ECC969C416}"/>
              </a:ext>
            </a:extLst>
          </p:cNvPr>
          <p:cNvCxnSpPr/>
          <p:nvPr/>
        </p:nvCxnSpPr>
        <p:spPr>
          <a:xfrm>
            <a:off x="8233566" y="4805442"/>
            <a:ext cx="540000"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51">
            <a:extLst>
              <a:ext uri="{FF2B5EF4-FFF2-40B4-BE49-F238E27FC236}">
                <a16:creationId xmlns:a16="http://schemas.microsoft.com/office/drawing/2014/main" id="{4FB7471C-A7AE-AF22-5778-9A21D7E9B1AB}"/>
              </a:ext>
            </a:extLst>
          </p:cNvPr>
          <p:cNvCxnSpPr/>
          <p:nvPr/>
        </p:nvCxnSpPr>
        <p:spPr>
          <a:xfrm>
            <a:off x="8250499" y="5284822"/>
            <a:ext cx="540000"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文字方塊 52">
                <a:extLst>
                  <a:ext uri="{FF2B5EF4-FFF2-40B4-BE49-F238E27FC236}">
                    <a16:creationId xmlns:a16="http://schemas.microsoft.com/office/drawing/2014/main" id="{E3D0327E-A11B-48E4-9E62-7D42EE6063E1}"/>
                  </a:ext>
                </a:extLst>
              </p:cNvPr>
              <p:cNvSpPr txBox="1"/>
              <p:nvPr/>
            </p:nvSpPr>
            <p:spPr>
              <a:xfrm>
                <a:off x="7579212" y="3737547"/>
                <a:ext cx="247952"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45" name="文字方塊 52">
                <a:extLst>
                  <a:ext uri="{FF2B5EF4-FFF2-40B4-BE49-F238E27FC236}">
                    <a16:creationId xmlns:a16="http://schemas.microsoft.com/office/drawing/2014/main" id="{E3D0327E-A11B-48E4-9E62-7D42EE6063E1}"/>
                  </a:ext>
                </a:extLst>
              </p:cNvPr>
              <p:cNvSpPr txBox="1">
                <a:spLocks noRot="1" noChangeAspect="1" noMove="1" noResize="1" noEditPoints="1" noAdjustHandles="1" noChangeArrowheads="1" noChangeShapeType="1" noTextEdit="1"/>
              </p:cNvSpPr>
              <p:nvPr/>
            </p:nvSpPr>
            <p:spPr>
              <a:xfrm>
                <a:off x="7579212" y="3737547"/>
                <a:ext cx="247952" cy="369332"/>
              </a:xfrm>
              <a:prstGeom prst="rect">
                <a:avLst/>
              </a:prstGeom>
              <a:blipFill>
                <a:blip r:embed="rId12"/>
                <a:stretch>
                  <a:fillRect l="-14286" r="-95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文字方塊 53">
                <a:extLst>
                  <a:ext uri="{FF2B5EF4-FFF2-40B4-BE49-F238E27FC236}">
                    <a16:creationId xmlns:a16="http://schemas.microsoft.com/office/drawing/2014/main" id="{C3A3CFDA-7128-E288-FAD2-0D0D82E0CB53}"/>
                  </a:ext>
                </a:extLst>
              </p:cNvPr>
              <p:cNvSpPr txBox="1"/>
              <p:nvPr/>
            </p:nvSpPr>
            <p:spPr>
              <a:xfrm>
                <a:off x="9006318" y="3754485"/>
                <a:ext cx="328103"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𝑎</m:t>
                          </m:r>
                        </m:e>
                      </m:acc>
                      <m:r>
                        <a:rPr lang="en-US" altLang="zh-TW" sz="2400" i="1">
                          <a:latin typeface="Cambria Math" panose="02040503050406030204" pitchFamily="18" charset="0"/>
                        </a:rPr>
                        <m:t>′</m:t>
                      </m:r>
                    </m:oMath>
                  </m:oMathPara>
                </a14:m>
                <a:endParaRPr kumimoji="0" lang="zh-TW" altLang="en-US" sz="2400" b="0" i="0"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Choice>
        <mc:Fallback>
          <p:sp>
            <p:nvSpPr>
              <p:cNvPr id="46" name="文字方塊 53">
                <a:extLst>
                  <a:ext uri="{FF2B5EF4-FFF2-40B4-BE49-F238E27FC236}">
                    <a16:creationId xmlns:a16="http://schemas.microsoft.com/office/drawing/2014/main" id="{C3A3CFDA-7128-E288-FAD2-0D0D82E0CB53}"/>
                  </a:ext>
                </a:extLst>
              </p:cNvPr>
              <p:cNvSpPr txBox="1">
                <a:spLocks noRot="1" noChangeAspect="1" noMove="1" noResize="1" noEditPoints="1" noAdjustHandles="1" noChangeArrowheads="1" noChangeShapeType="1" noTextEdit="1"/>
              </p:cNvSpPr>
              <p:nvPr/>
            </p:nvSpPr>
            <p:spPr>
              <a:xfrm>
                <a:off x="9006318" y="3754485"/>
                <a:ext cx="328103" cy="369332"/>
              </a:xfrm>
              <a:prstGeom prst="rect">
                <a:avLst/>
              </a:prstGeom>
              <a:blipFill>
                <a:blip r:embed="rId13"/>
                <a:stretch>
                  <a:fillRect l="-7407" t="-13333" r="-25926" b="-10000"/>
                </a:stretch>
              </a:blipFill>
            </p:spPr>
            <p:txBody>
              <a:bodyPr/>
              <a:lstStyle/>
              <a:p>
                <a:r>
                  <a:rPr lang="zh-CN" altLang="en-US">
                    <a:noFill/>
                  </a:rPr>
                  <a:t> </a:t>
                </a:r>
              </a:p>
            </p:txBody>
          </p:sp>
        </mc:Fallback>
      </mc:AlternateContent>
      <p:sp>
        <p:nvSpPr>
          <p:cNvPr id="47" name="矩形: 圓角 54">
            <a:extLst>
              <a:ext uri="{FF2B5EF4-FFF2-40B4-BE49-F238E27FC236}">
                <a16:creationId xmlns:a16="http://schemas.microsoft.com/office/drawing/2014/main" id="{A7DB8688-5D70-A30F-77E4-13FB37E99843}"/>
              </a:ext>
            </a:extLst>
          </p:cNvPr>
          <p:cNvSpPr/>
          <p:nvPr/>
        </p:nvSpPr>
        <p:spPr>
          <a:xfrm>
            <a:off x="6531756" y="4157153"/>
            <a:ext cx="223307" cy="12689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48" name="矩形: 圓角 55">
            <a:extLst>
              <a:ext uri="{FF2B5EF4-FFF2-40B4-BE49-F238E27FC236}">
                <a16:creationId xmlns:a16="http://schemas.microsoft.com/office/drawing/2014/main" id="{002F7787-001B-A44E-33B6-E9FA5A0091A1}"/>
              </a:ext>
            </a:extLst>
          </p:cNvPr>
          <p:cNvSpPr/>
          <p:nvPr/>
        </p:nvSpPr>
        <p:spPr>
          <a:xfrm>
            <a:off x="8906949" y="4174088"/>
            <a:ext cx="446692" cy="12689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sp>
        <p:nvSpPr>
          <p:cNvPr id="49" name="文字方塊 56">
            <a:extLst>
              <a:ext uri="{FF2B5EF4-FFF2-40B4-BE49-F238E27FC236}">
                <a16:creationId xmlns:a16="http://schemas.microsoft.com/office/drawing/2014/main" id="{6ED45D2E-231F-4A16-6825-2240E269E402}"/>
              </a:ext>
            </a:extLst>
          </p:cNvPr>
          <p:cNvSpPr txBox="1"/>
          <p:nvPr/>
        </p:nvSpPr>
        <p:spPr>
          <a:xfrm>
            <a:off x="8813159" y="4120384"/>
            <a:ext cx="61897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Calibri" panose="020F0502020204030204"/>
                <a:ea typeface="新細明體" panose="02020500000000000000" pitchFamily="18" charset="-120"/>
              </a:rPr>
              <a:t>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文字方塊 57">
            <a:extLst>
              <a:ext uri="{FF2B5EF4-FFF2-40B4-BE49-F238E27FC236}">
                <a16:creationId xmlns:a16="http://schemas.microsoft.com/office/drawing/2014/main" id="{CB159C36-ED33-7294-8D4F-C2DB6CE776AD}"/>
              </a:ext>
            </a:extLst>
          </p:cNvPr>
          <p:cNvSpPr txBox="1"/>
          <p:nvPr/>
        </p:nvSpPr>
        <p:spPr>
          <a:xfrm>
            <a:off x="8830092" y="4550865"/>
            <a:ext cx="61897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文字方塊 58">
            <a:extLst>
              <a:ext uri="{FF2B5EF4-FFF2-40B4-BE49-F238E27FC236}">
                <a16:creationId xmlns:a16="http://schemas.microsoft.com/office/drawing/2014/main" id="{E847A7DB-DD5D-174E-9C6F-1984B7BD7A4E}"/>
              </a:ext>
            </a:extLst>
          </p:cNvPr>
          <p:cNvSpPr txBox="1"/>
          <p:nvPr/>
        </p:nvSpPr>
        <p:spPr>
          <a:xfrm>
            <a:off x="8830092" y="5005807"/>
            <a:ext cx="61897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52" name="文字方塊 60">
                <a:extLst>
                  <a:ext uri="{FF2B5EF4-FFF2-40B4-BE49-F238E27FC236}">
                    <a16:creationId xmlns:a16="http://schemas.microsoft.com/office/drawing/2014/main" id="{44D0A915-BF54-4192-ECC3-5F52657739D5}"/>
                  </a:ext>
                </a:extLst>
              </p:cNvPr>
              <p:cNvSpPr txBox="1"/>
              <p:nvPr/>
            </p:nvSpPr>
            <p:spPr>
              <a:xfrm>
                <a:off x="5627181" y="4867307"/>
                <a:ext cx="251094"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rPr>
                        <m:t>𝜃</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52" name="文字方塊 60">
                <a:extLst>
                  <a:ext uri="{FF2B5EF4-FFF2-40B4-BE49-F238E27FC236}">
                    <a16:creationId xmlns:a16="http://schemas.microsoft.com/office/drawing/2014/main" id="{44D0A915-BF54-4192-ECC3-5F52657739D5}"/>
                  </a:ext>
                </a:extLst>
              </p:cNvPr>
              <p:cNvSpPr txBox="1">
                <a:spLocks noRot="1" noChangeAspect="1" noMove="1" noResize="1" noEditPoints="1" noAdjustHandles="1" noChangeArrowheads="1" noChangeShapeType="1" noTextEdit="1"/>
              </p:cNvSpPr>
              <p:nvPr/>
            </p:nvSpPr>
            <p:spPr>
              <a:xfrm>
                <a:off x="5627181" y="4867307"/>
                <a:ext cx="251094" cy="369332"/>
              </a:xfrm>
              <a:prstGeom prst="rect">
                <a:avLst/>
              </a:prstGeom>
              <a:blipFill>
                <a:blip r:embed="rId14"/>
                <a:stretch>
                  <a:fillRect l="-30000" r="-25000" b="-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文字方塊 61">
                <a:extLst>
                  <a:ext uri="{FF2B5EF4-FFF2-40B4-BE49-F238E27FC236}">
                    <a16:creationId xmlns:a16="http://schemas.microsoft.com/office/drawing/2014/main" id="{AC7AA6ED-8F8D-0FDD-9192-55A642AEE190}"/>
                  </a:ext>
                </a:extLst>
              </p:cNvPr>
              <p:cNvSpPr txBox="1"/>
              <p:nvPr/>
            </p:nvSpPr>
            <p:spPr>
              <a:xfrm>
                <a:off x="1832836" y="3615868"/>
                <a:ext cx="4113313" cy="461665"/>
              </a:xfrm>
              <a:prstGeom prst="rect">
                <a:avLst/>
              </a:prstGeom>
              <a:noFill/>
            </p:spPr>
            <p:txBody>
              <a:bodyPr wrap="square" rtlCol="0">
                <a:spAutoFit/>
              </a:bodyPr>
              <a:lstStyle/>
              <a:p>
                <a:r>
                  <a:rPr lang="en-US" altLang="zh-TW" sz="2400" u="sng" dirty="0"/>
                  <a:t>Don’t take action </a:t>
                </a:r>
                <a14:m>
                  <m:oMath xmlns:m="http://schemas.openxmlformats.org/officeDocument/2006/math">
                    <m:acc>
                      <m:accPr>
                        <m:chr m:val="̂"/>
                        <m:ctrlPr>
                          <a:rPr lang="en-US" altLang="zh-TW" sz="2400" i="1" u="sng" smtClean="0">
                            <a:latin typeface="Cambria Math" panose="02040503050406030204" pitchFamily="18" charset="0"/>
                          </a:rPr>
                        </m:ctrlPr>
                      </m:accPr>
                      <m:e>
                        <m:r>
                          <a:rPr lang="en-US" altLang="zh-TW" sz="2400" b="0" i="1" u="sng" smtClean="0">
                            <a:latin typeface="Cambria Math" panose="02040503050406030204" pitchFamily="18" charset="0"/>
                          </a:rPr>
                          <m:t>𝑎</m:t>
                        </m:r>
                      </m:e>
                    </m:acc>
                    <m:r>
                      <a:rPr lang="en-US" altLang="zh-TW" sz="2400" b="0" i="1" u="sng" smtClean="0">
                        <a:latin typeface="Cambria Math" panose="02040503050406030204" pitchFamily="18" charset="0"/>
                      </a:rPr>
                      <m:t>′</m:t>
                    </m:r>
                  </m:oMath>
                </a14:m>
                <a:r>
                  <a:rPr lang="en-US" altLang="zh-TW" sz="2400" u="sng" dirty="0"/>
                  <a:t> given </a:t>
                </a:r>
                <a14:m>
                  <m:oMath xmlns:m="http://schemas.openxmlformats.org/officeDocument/2006/math">
                    <m:r>
                      <a:rPr lang="en-US" altLang="zh-TW" sz="2400" b="0" i="1" u="sng" smtClean="0">
                        <a:latin typeface="Cambria Math" panose="02040503050406030204" pitchFamily="18" charset="0"/>
                      </a:rPr>
                      <m:t>𝑠</m:t>
                    </m:r>
                    <m:r>
                      <a:rPr lang="en-US" altLang="zh-TW" sz="2400" b="0" i="1" u="sng" smtClean="0">
                        <a:latin typeface="Cambria Math" panose="02040503050406030204" pitchFamily="18" charset="0"/>
                      </a:rPr>
                      <m:t>′</m:t>
                    </m:r>
                  </m:oMath>
                </a14:m>
                <a:r>
                  <a:rPr lang="en-US" altLang="zh-TW" sz="2400" u="sng" dirty="0"/>
                  <a:t>   </a:t>
                </a:r>
                <a:endParaRPr lang="zh-TW" altLang="en-US" sz="2400" u="sng" dirty="0"/>
              </a:p>
            </p:txBody>
          </p:sp>
        </mc:Choice>
        <mc:Fallback>
          <p:sp>
            <p:nvSpPr>
              <p:cNvPr id="53" name="文字方塊 61">
                <a:extLst>
                  <a:ext uri="{FF2B5EF4-FFF2-40B4-BE49-F238E27FC236}">
                    <a16:creationId xmlns:a16="http://schemas.microsoft.com/office/drawing/2014/main" id="{AC7AA6ED-8F8D-0FDD-9192-55A642AEE190}"/>
                  </a:ext>
                </a:extLst>
              </p:cNvPr>
              <p:cNvSpPr txBox="1">
                <a:spLocks noRot="1" noChangeAspect="1" noMove="1" noResize="1" noEditPoints="1" noAdjustHandles="1" noChangeArrowheads="1" noChangeShapeType="1" noTextEdit="1"/>
              </p:cNvSpPr>
              <p:nvPr/>
            </p:nvSpPr>
            <p:spPr>
              <a:xfrm>
                <a:off x="1832836" y="3615868"/>
                <a:ext cx="4113313" cy="461665"/>
              </a:xfrm>
              <a:prstGeom prst="rect">
                <a:avLst/>
              </a:prstGeom>
              <a:blipFill>
                <a:blip r:embed="rId15"/>
                <a:stretch>
                  <a:fillRect l="-2462" t="-7895" b="-289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文字方塊 62">
                <a:extLst>
                  <a:ext uri="{FF2B5EF4-FFF2-40B4-BE49-F238E27FC236}">
                    <a16:creationId xmlns:a16="http://schemas.microsoft.com/office/drawing/2014/main" id="{995A9F8A-38EB-A4D8-5938-ECD35EEA67B4}"/>
                  </a:ext>
                </a:extLst>
              </p:cNvPr>
              <p:cNvSpPr txBox="1"/>
              <p:nvPr/>
            </p:nvSpPr>
            <p:spPr>
              <a:xfrm>
                <a:off x="8343111" y="3805995"/>
                <a:ext cx="354776"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54" name="文字方塊 62">
                <a:extLst>
                  <a:ext uri="{FF2B5EF4-FFF2-40B4-BE49-F238E27FC236}">
                    <a16:creationId xmlns:a16="http://schemas.microsoft.com/office/drawing/2014/main" id="{995A9F8A-38EB-A4D8-5938-ECD35EEA67B4}"/>
                  </a:ext>
                </a:extLst>
              </p:cNvPr>
              <p:cNvSpPr txBox="1">
                <a:spLocks noRot="1" noChangeAspect="1" noMove="1" noResize="1" noEditPoints="1" noAdjustHandles="1" noChangeArrowheads="1" noChangeShapeType="1" noTextEdit="1"/>
              </p:cNvSpPr>
              <p:nvPr/>
            </p:nvSpPr>
            <p:spPr>
              <a:xfrm>
                <a:off x="8343111" y="3805995"/>
                <a:ext cx="354776" cy="369332"/>
              </a:xfrm>
              <a:prstGeom prst="rect">
                <a:avLst/>
              </a:prstGeom>
              <a:blipFill>
                <a:blip r:embed="rId16"/>
                <a:stretch>
                  <a:fillRect l="-14286" r="-7143"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558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animBg="1"/>
      <p:bldP spid="22" grpId="0"/>
      <p:bldP spid="23" grpId="0"/>
      <p:bldP spid="24" grpId="0"/>
      <p:bldP spid="25" grpId="0"/>
      <p:bldP spid="27" grpId="0"/>
      <p:bldP spid="28" grpId="0"/>
      <p:bldP spid="46" grpId="0"/>
      <p:bldP spid="48" grpId="0" animBg="1"/>
      <p:bldP spid="49" grpId="0"/>
      <p:bldP spid="50" grpId="0"/>
      <p:bldP spid="51" grpId="0"/>
      <p:bldP spid="5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33891-2222-50BF-7D45-D5A754B3E10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82AFB10-71E2-DDEE-EAA1-1351A51109C4}"/>
              </a:ext>
            </a:extLst>
          </p:cNvPr>
          <p:cNvSpPr>
            <a:spLocks noGrp="1"/>
          </p:cNvSpPr>
          <p:nvPr>
            <p:ph type="title"/>
          </p:nvPr>
        </p:nvSpPr>
        <p:spPr/>
        <p:txBody>
          <a:bodyPr/>
          <a:lstStyle/>
          <a:p>
            <a:r>
              <a:rPr lang="en-US" altLang="zh-TW" dirty="0"/>
              <a:t>How to control your actor </a:t>
            </a:r>
            <a:endParaRPr lang="zh-CN" altLang="en-US" dirty="0"/>
          </a:p>
        </p:txBody>
      </p:sp>
      <p:sp>
        <p:nvSpPr>
          <p:cNvPr id="2" name="文字方塊 3">
            <a:extLst>
              <a:ext uri="{FF2B5EF4-FFF2-40B4-BE49-F238E27FC236}">
                <a16:creationId xmlns:a16="http://schemas.microsoft.com/office/drawing/2014/main" id="{E473D4A5-3A64-AAB8-14D9-F56A6333F238}"/>
              </a:ext>
            </a:extLst>
          </p:cNvPr>
          <p:cNvSpPr txBox="1"/>
          <p:nvPr/>
        </p:nvSpPr>
        <p:spPr>
          <a:xfrm>
            <a:off x="2080948" y="1844187"/>
            <a:ext cx="2641600" cy="461665"/>
          </a:xfrm>
          <a:prstGeom prst="rect">
            <a:avLst/>
          </a:prstGeom>
          <a:noFill/>
        </p:spPr>
        <p:txBody>
          <a:bodyPr wrap="square" rtlCol="0">
            <a:spAutoFit/>
          </a:bodyPr>
          <a:lstStyle/>
          <a:p>
            <a:pPr algn="ctr"/>
            <a:r>
              <a:rPr lang="en-US" altLang="zh-TW" sz="2400" b="1" i="1" u="sng" dirty="0"/>
              <a:t>Training Data</a:t>
            </a:r>
            <a:endParaRPr lang="zh-TW" altLang="en-US" sz="2400" b="1" i="1" u="sng" dirty="0"/>
          </a:p>
        </p:txBody>
      </p:sp>
      <mc:AlternateContent xmlns:mc="http://schemas.openxmlformats.org/markup-compatibility/2006">
        <mc:Choice xmlns:a14="http://schemas.microsoft.com/office/drawing/2010/main" Requires="a14">
          <p:sp>
            <p:nvSpPr>
              <p:cNvPr id="4" name="文字方塊 4">
                <a:extLst>
                  <a:ext uri="{FF2B5EF4-FFF2-40B4-BE49-F238E27FC236}">
                    <a16:creationId xmlns:a16="http://schemas.microsoft.com/office/drawing/2014/main" id="{217ECA6C-2031-8796-4431-8170F2BC0B7E}"/>
                  </a:ext>
                </a:extLst>
              </p:cNvPr>
              <p:cNvSpPr txBox="1"/>
              <p:nvPr/>
            </p:nvSpPr>
            <p:spPr>
              <a:xfrm>
                <a:off x="2543455" y="2584953"/>
                <a:ext cx="99880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𝑎</m:t>
                                  </m:r>
                                </m:e>
                              </m:acc>
                            </m:e>
                            <m:sub>
                              <m:r>
                                <a:rPr lang="en-US" altLang="zh-TW" sz="2400" b="0" i="1" smtClean="0">
                                  <a:latin typeface="Cambria Math" panose="02040503050406030204" pitchFamily="18" charset="0"/>
                                </a:rPr>
                                <m:t>1</m:t>
                              </m:r>
                            </m:sub>
                          </m:sSub>
                        </m:e>
                      </m:d>
                    </m:oMath>
                  </m:oMathPara>
                </a14:m>
                <a:endParaRPr lang="zh-TW" altLang="en-US" sz="2400" dirty="0"/>
              </a:p>
            </p:txBody>
          </p:sp>
        </mc:Choice>
        <mc:Fallback>
          <p:sp>
            <p:nvSpPr>
              <p:cNvPr id="4" name="文字方塊 4">
                <a:extLst>
                  <a:ext uri="{FF2B5EF4-FFF2-40B4-BE49-F238E27FC236}">
                    <a16:creationId xmlns:a16="http://schemas.microsoft.com/office/drawing/2014/main" id="{217ECA6C-2031-8796-4431-8170F2BC0B7E}"/>
                  </a:ext>
                </a:extLst>
              </p:cNvPr>
              <p:cNvSpPr txBox="1">
                <a:spLocks noRot="1" noChangeAspect="1" noMove="1" noResize="1" noEditPoints="1" noAdjustHandles="1" noChangeArrowheads="1" noChangeShapeType="1" noTextEdit="1"/>
              </p:cNvSpPr>
              <p:nvPr/>
            </p:nvSpPr>
            <p:spPr>
              <a:xfrm>
                <a:off x="2543455" y="2584953"/>
                <a:ext cx="998800" cy="369332"/>
              </a:xfrm>
              <a:prstGeom prst="rect">
                <a:avLst/>
              </a:prstGeom>
              <a:blipFill>
                <a:blip r:embed="rId3"/>
                <a:stretch>
                  <a:fillRect t="-13333"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字方塊 5">
                <a:extLst>
                  <a:ext uri="{FF2B5EF4-FFF2-40B4-BE49-F238E27FC236}">
                    <a16:creationId xmlns:a16="http://schemas.microsoft.com/office/drawing/2014/main" id="{FE6F6990-8E0C-1BB6-C721-93FEF8A58A69}"/>
                  </a:ext>
                </a:extLst>
              </p:cNvPr>
              <p:cNvSpPr txBox="1"/>
              <p:nvPr/>
            </p:nvSpPr>
            <p:spPr>
              <a:xfrm>
                <a:off x="2543455" y="3094142"/>
                <a:ext cx="10130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𝑎</m:t>
                                  </m:r>
                                </m:e>
                              </m:acc>
                            </m:e>
                            <m:sub>
                              <m:r>
                                <a:rPr lang="en-US" altLang="zh-TW" sz="2400" b="0" i="1" smtClean="0">
                                  <a:latin typeface="Cambria Math" panose="02040503050406030204" pitchFamily="18" charset="0"/>
                                </a:rPr>
                                <m:t>2</m:t>
                              </m:r>
                            </m:sub>
                          </m:sSub>
                        </m:e>
                      </m:d>
                    </m:oMath>
                  </m:oMathPara>
                </a14:m>
                <a:endParaRPr lang="zh-TW" altLang="en-US" sz="2400" dirty="0"/>
              </a:p>
            </p:txBody>
          </p:sp>
        </mc:Choice>
        <mc:Fallback>
          <p:sp>
            <p:nvSpPr>
              <p:cNvPr id="5" name="文字方塊 5">
                <a:extLst>
                  <a:ext uri="{FF2B5EF4-FFF2-40B4-BE49-F238E27FC236}">
                    <a16:creationId xmlns:a16="http://schemas.microsoft.com/office/drawing/2014/main" id="{FE6F6990-8E0C-1BB6-C721-93FEF8A58A69}"/>
                  </a:ext>
                </a:extLst>
              </p:cNvPr>
              <p:cNvSpPr txBox="1">
                <a:spLocks noRot="1" noChangeAspect="1" noMove="1" noResize="1" noEditPoints="1" noAdjustHandles="1" noChangeArrowheads="1" noChangeShapeType="1" noTextEdit="1"/>
              </p:cNvSpPr>
              <p:nvPr/>
            </p:nvSpPr>
            <p:spPr>
              <a:xfrm>
                <a:off x="2543455" y="3094142"/>
                <a:ext cx="1013033" cy="369332"/>
              </a:xfrm>
              <a:prstGeom prst="rect">
                <a:avLst/>
              </a:prstGeom>
              <a:blipFill>
                <a:blip r:embed="rId4"/>
                <a:stretch>
                  <a:fillRect t="-13333"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字方塊 6">
                <a:extLst>
                  <a:ext uri="{FF2B5EF4-FFF2-40B4-BE49-F238E27FC236}">
                    <a16:creationId xmlns:a16="http://schemas.microsoft.com/office/drawing/2014/main" id="{2681F38B-87CF-4824-5F2A-4A80EF805ADA}"/>
                  </a:ext>
                </a:extLst>
              </p:cNvPr>
              <p:cNvSpPr txBox="1"/>
              <p:nvPr/>
            </p:nvSpPr>
            <p:spPr>
              <a:xfrm>
                <a:off x="2543455" y="3603331"/>
                <a:ext cx="10130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𝑎</m:t>
                                  </m:r>
                                </m:e>
                              </m:acc>
                            </m:e>
                            <m:sub>
                              <m:r>
                                <a:rPr lang="en-US" altLang="zh-TW" sz="2400" b="0" i="1" smtClean="0">
                                  <a:latin typeface="Cambria Math" panose="02040503050406030204" pitchFamily="18" charset="0"/>
                                </a:rPr>
                                <m:t>3</m:t>
                              </m:r>
                            </m:sub>
                          </m:sSub>
                        </m:e>
                      </m:d>
                    </m:oMath>
                  </m:oMathPara>
                </a14:m>
                <a:endParaRPr lang="zh-TW" altLang="en-US" sz="2400" dirty="0"/>
              </a:p>
            </p:txBody>
          </p:sp>
        </mc:Choice>
        <mc:Fallback>
          <p:sp>
            <p:nvSpPr>
              <p:cNvPr id="6" name="文字方塊 6">
                <a:extLst>
                  <a:ext uri="{FF2B5EF4-FFF2-40B4-BE49-F238E27FC236}">
                    <a16:creationId xmlns:a16="http://schemas.microsoft.com/office/drawing/2014/main" id="{2681F38B-87CF-4824-5F2A-4A80EF805ADA}"/>
                  </a:ext>
                </a:extLst>
              </p:cNvPr>
              <p:cNvSpPr txBox="1">
                <a:spLocks noRot="1" noChangeAspect="1" noMove="1" noResize="1" noEditPoints="1" noAdjustHandles="1" noChangeArrowheads="1" noChangeShapeType="1" noTextEdit="1"/>
              </p:cNvSpPr>
              <p:nvPr/>
            </p:nvSpPr>
            <p:spPr>
              <a:xfrm>
                <a:off x="2543455" y="3603331"/>
                <a:ext cx="1013033" cy="369332"/>
              </a:xfrm>
              <a:prstGeom prst="rect">
                <a:avLst/>
              </a:prstGeom>
              <a:blipFill>
                <a:blip r:embed="rId5"/>
                <a:stretch>
                  <a:fillRect t="-13333"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字方塊 7">
                <a:extLst>
                  <a:ext uri="{FF2B5EF4-FFF2-40B4-BE49-F238E27FC236}">
                    <a16:creationId xmlns:a16="http://schemas.microsoft.com/office/drawing/2014/main" id="{8F66DA66-0041-1637-5CFE-7188827BFE8A}"/>
                  </a:ext>
                </a:extLst>
              </p:cNvPr>
              <p:cNvSpPr txBox="1"/>
              <p:nvPr/>
            </p:nvSpPr>
            <p:spPr>
              <a:xfrm>
                <a:off x="2482315" y="4886104"/>
                <a:ext cx="1135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𝑁</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𝑎</m:t>
                                  </m:r>
                                </m:e>
                              </m:acc>
                            </m:e>
                            <m:sub>
                              <m:r>
                                <a:rPr lang="en-US" altLang="zh-TW" sz="2400" b="0" i="1" smtClean="0">
                                  <a:latin typeface="Cambria Math" panose="02040503050406030204" pitchFamily="18" charset="0"/>
                                </a:rPr>
                                <m:t>𝑁</m:t>
                              </m:r>
                            </m:sub>
                          </m:sSub>
                        </m:e>
                      </m:d>
                    </m:oMath>
                  </m:oMathPara>
                </a14:m>
                <a:endParaRPr lang="zh-TW" altLang="en-US" sz="2400" dirty="0"/>
              </a:p>
            </p:txBody>
          </p:sp>
        </mc:Choice>
        <mc:Fallback>
          <p:sp>
            <p:nvSpPr>
              <p:cNvPr id="7" name="文字方塊 7">
                <a:extLst>
                  <a:ext uri="{FF2B5EF4-FFF2-40B4-BE49-F238E27FC236}">
                    <a16:creationId xmlns:a16="http://schemas.microsoft.com/office/drawing/2014/main" id="{8F66DA66-0041-1637-5CFE-7188827BFE8A}"/>
                  </a:ext>
                </a:extLst>
              </p:cNvPr>
              <p:cNvSpPr txBox="1">
                <a:spLocks noRot="1" noChangeAspect="1" noMove="1" noResize="1" noEditPoints="1" noAdjustHandles="1" noChangeArrowheads="1" noChangeShapeType="1" noTextEdit="1"/>
              </p:cNvSpPr>
              <p:nvPr/>
            </p:nvSpPr>
            <p:spPr>
              <a:xfrm>
                <a:off x="2482315" y="4886104"/>
                <a:ext cx="1135311" cy="369332"/>
              </a:xfrm>
              <a:prstGeom prst="rect">
                <a:avLst/>
              </a:prstGeom>
              <a:blipFill>
                <a:blip r:embed="rId6"/>
                <a:stretch>
                  <a:fillRect t="-13333" b="-16667"/>
                </a:stretch>
              </a:blipFill>
            </p:spPr>
            <p:txBody>
              <a:bodyPr/>
              <a:lstStyle/>
              <a:p>
                <a:r>
                  <a:rPr lang="zh-CN" altLang="en-US">
                    <a:noFill/>
                  </a:rPr>
                  <a:t> </a:t>
                </a:r>
              </a:p>
            </p:txBody>
          </p:sp>
        </mc:Fallback>
      </mc:AlternateContent>
      <p:sp>
        <p:nvSpPr>
          <p:cNvPr id="8" name="文字方塊 8">
            <a:extLst>
              <a:ext uri="{FF2B5EF4-FFF2-40B4-BE49-F238E27FC236}">
                <a16:creationId xmlns:a16="http://schemas.microsoft.com/office/drawing/2014/main" id="{BAA95F02-F44A-2C3E-B5A0-D1B321611BA9}"/>
              </a:ext>
            </a:extLst>
          </p:cNvPr>
          <p:cNvSpPr txBox="1"/>
          <p:nvPr/>
        </p:nvSpPr>
        <p:spPr>
          <a:xfrm rot="5400000">
            <a:off x="2778514" y="4190300"/>
            <a:ext cx="72324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 name="文字方塊 9">
            <a:extLst>
              <a:ext uri="{FF2B5EF4-FFF2-40B4-BE49-F238E27FC236}">
                <a16:creationId xmlns:a16="http://schemas.microsoft.com/office/drawing/2014/main" id="{CF3495D0-7849-1672-D5BE-23D0C6E1979F}"/>
              </a:ext>
            </a:extLst>
          </p:cNvPr>
          <p:cNvSpPr txBox="1"/>
          <p:nvPr/>
        </p:nvSpPr>
        <p:spPr>
          <a:xfrm>
            <a:off x="3634559" y="2568535"/>
            <a:ext cx="827314"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0" name="文字方塊 10">
            <a:extLst>
              <a:ext uri="{FF2B5EF4-FFF2-40B4-BE49-F238E27FC236}">
                <a16:creationId xmlns:a16="http://schemas.microsoft.com/office/drawing/2014/main" id="{87362F07-86E8-0BB4-B443-4AC17E24D2DB}"/>
              </a:ext>
            </a:extLst>
          </p:cNvPr>
          <p:cNvSpPr txBox="1"/>
          <p:nvPr/>
        </p:nvSpPr>
        <p:spPr>
          <a:xfrm>
            <a:off x="3634559" y="3086146"/>
            <a:ext cx="827314"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 name="文字方塊 11">
            <a:extLst>
              <a:ext uri="{FF2B5EF4-FFF2-40B4-BE49-F238E27FC236}">
                <a16:creationId xmlns:a16="http://schemas.microsoft.com/office/drawing/2014/main" id="{0963AED7-0077-3223-1017-E0E6D0A1FFCA}"/>
              </a:ext>
            </a:extLst>
          </p:cNvPr>
          <p:cNvSpPr txBox="1"/>
          <p:nvPr/>
        </p:nvSpPr>
        <p:spPr>
          <a:xfrm>
            <a:off x="3620841" y="3577646"/>
            <a:ext cx="827314"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2" name="文字方塊 12">
            <a:extLst>
              <a:ext uri="{FF2B5EF4-FFF2-40B4-BE49-F238E27FC236}">
                <a16:creationId xmlns:a16="http://schemas.microsoft.com/office/drawing/2014/main" id="{A610FF17-0077-BCC5-EEF5-1E3F0E1EA23F}"/>
              </a:ext>
            </a:extLst>
          </p:cNvPr>
          <p:cNvSpPr txBox="1"/>
          <p:nvPr/>
        </p:nvSpPr>
        <p:spPr>
          <a:xfrm>
            <a:off x="3620841" y="4876338"/>
            <a:ext cx="827314"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 name="文字方塊 13">
            <a:extLst>
              <a:ext uri="{FF2B5EF4-FFF2-40B4-BE49-F238E27FC236}">
                <a16:creationId xmlns:a16="http://schemas.microsoft.com/office/drawing/2014/main" id="{DF08E69D-45BE-7B38-2953-59826EC93B2C}"/>
              </a:ext>
            </a:extLst>
          </p:cNvPr>
          <p:cNvSpPr txBox="1"/>
          <p:nvPr/>
        </p:nvSpPr>
        <p:spPr>
          <a:xfrm rot="5400000">
            <a:off x="3781379" y="4205820"/>
            <a:ext cx="72324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14" name="文字方塊 14">
                <a:extLst>
                  <a:ext uri="{FF2B5EF4-FFF2-40B4-BE49-F238E27FC236}">
                    <a16:creationId xmlns:a16="http://schemas.microsoft.com/office/drawing/2014/main" id="{53570980-E516-F27E-F664-A08D3995424A}"/>
                  </a:ext>
                </a:extLst>
              </p:cNvPr>
              <p:cNvSpPr txBox="1"/>
              <p:nvPr/>
            </p:nvSpPr>
            <p:spPr>
              <a:xfrm>
                <a:off x="5832829" y="3874842"/>
                <a:ext cx="407291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 </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𝑒</m:t>
                          </m:r>
                        </m:e>
                        <m:sub>
                          <m:r>
                            <a:rPr lang="en-US" altLang="zh-TW" sz="2800" i="1">
                              <a:solidFill>
                                <a:prstClr val="black"/>
                              </a:solidFill>
                              <a:latin typeface="Cambria Math" panose="02040503050406030204" pitchFamily="18" charset="0"/>
                            </a:rPr>
                            <m:t>1</m:t>
                          </m:r>
                        </m:sub>
                      </m:sSub>
                      <m:r>
                        <a:rPr lang="en-US" altLang="zh-TW" sz="2800" b="0" i="1" smtClean="0">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𝑒</m:t>
                          </m:r>
                        </m:e>
                        <m:sub>
                          <m:r>
                            <a:rPr lang="en-US" altLang="zh-TW" sz="2800" i="1">
                              <a:solidFill>
                                <a:prstClr val="black"/>
                              </a:solidFill>
                              <a:latin typeface="Cambria Math" panose="02040503050406030204" pitchFamily="18" charset="0"/>
                            </a:rPr>
                            <m:t>2</m:t>
                          </m:r>
                        </m:sub>
                      </m:sSub>
                      <m:r>
                        <a:rPr lang="en-US" altLang="zh-TW" sz="2800" b="0" i="1" smtClean="0">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𝑒</m:t>
                          </m:r>
                        </m:e>
                        <m:sub>
                          <m:r>
                            <a:rPr lang="en-US" altLang="zh-TW" sz="2800" b="0" i="1" smtClean="0">
                              <a:solidFill>
                                <a:prstClr val="black"/>
                              </a:solidFill>
                              <a:latin typeface="Cambria Math" panose="02040503050406030204" pitchFamily="18" charset="0"/>
                            </a:rPr>
                            <m:t>3</m:t>
                          </m:r>
                        </m:sub>
                      </m:sSub>
                      <m:r>
                        <a:rPr lang="en-US" altLang="zh-TW" sz="2800" i="1">
                          <a:solidFill>
                            <a:prstClr val="black"/>
                          </a:solidFill>
                          <a:latin typeface="Cambria Math" panose="02040503050406030204" pitchFamily="18" charset="0"/>
                          <a:ea typeface="Cambria Math" panose="02040503050406030204" pitchFamily="18" charset="0"/>
                        </a:rPr>
                        <m:t>⋯</m:t>
                      </m:r>
                      <m:r>
                        <a:rPr lang="en-US" altLang="zh-TW"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𝑒</m:t>
                          </m:r>
                        </m:e>
                        <m:sub>
                          <m:r>
                            <m:rPr>
                              <m:sty m:val="p"/>
                            </m:rPr>
                            <a:rPr lang="en-US" altLang="zh-TW" sz="2800" i="1">
                              <a:solidFill>
                                <a:prstClr val="black"/>
                              </a:solidFill>
                              <a:latin typeface="Cambria Math" panose="02040503050406030204" pitchFamily="18" charset="0"/>
                            </a:rPr>
                            <m:t>N</m:t>
                          </m:r>
                        </m:sub>
                      </m:sSub>
                    </m:oMath>
                  </m:oMathPara>
                </a14:m>
                <a:endParaRPr lang="zh-TW" altLang="en-US" sz="2800" dirty="0">
                  <a:solidFill>
                    <a:prstClr val="black"/>
                  </a:solidFill>
                </a:endParaRPr>
              </a:p>
            </p:txBody>
          </p:sp>
        </mc:Choice>
        <mc:Fallback>
          <p:sp>
            <p:nvSpPr>
              <p:cNvPr id="14" name="文字方塊 14">
                <a:extLst>
                  <a:ext uri="{FF2B5EF4-FFF2-40B4-BE49-F238E27FC236}">
                    <a16:creationId xmlns:a16="http://schemas.microsoft.com/office/drawing/2014/main" id="{53570980-E516-F27E-F664-A08D3995424A}"/>
                  </a:ext>
                </a:extLst>
              </p:cNvPr>
              <p:cNvSpPr txBox="1">
                <a:spLocks noRot="1" noChangeAspect="1" noMove="1" noResize="1" noEditPoints="1" noAdjustHandles="1" noChangeArrowheads="1" noChangeShapeType="1" noTextEdit="1"/>
              </p:cNvSpPr>
              <p:nvPr/>
            </p:nvSpPr>
            <p:spPr>
              <a:xfrm>
                <a:off x="5832829" y="3874842"/>
                <a:ext cx="4072910" cy="430887"/>
              </a:xfrm>
              <a:prstGeom prst="rect">
                <a:avLst/>
              </a:prstGeom>
              <a:blipFill>
                <a:blip r:embed="rId7"/>
                <a:stretch>
                  <a:fillRect l="-1869" t="-11765" r="-623" b="-382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字方塊 15">
                <a:extLst>
                  <a:ext uri="{FF2B5EF4-FFF2-40B4-BE49-F238E27FC236}">
                    <a16:creationId xmlns:a16="http://schemas.microsoft.com/office/drawing/2014/main" id="{CD89244B-099E-BCFD-EE45-C86F4E5D3B36}"/>
                  </a:ext>
                </a:extLst>
              </p:cNvPr>
              <p:cNvSpPr txBox="1"/>
              <p:nvPr/>
            </p:nvSpPr>
            <p:spPr>
              <a:xfrm>
                <a:off x="6548484" y="4664508"/>
                <a:ext cx="2641600" cy="6532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min</m:t>
                              </m:r>
                            </m:e>
                            <m:lim>
                              <m:r>
                                <a:rPr lang="zh-TW" altLang="en-US" sz="2800" i="1">
                                  <a:solidFill>
                                    <a:prstClr val="black"/>
                                  </a:solidFill>
                                  <a:latin typeface="Cambria Math" panose="02040503050406030204" pitchFamily="18" charset="0"/>
                                </a:rPr>
                                <m:t>𝜃</m:t>
                              </m:r>
                            </m:lim>
                          </m:limLow>
                        </m:fName>
                        <m:e>
                          <m:r>
                            <a:rPr lang="en-US" altLang="zh-TW" sz="2800" b="0" i="1" smtClean="0">
                              <a:latin typeface="Cambria Math" panose="02040503050406030204" pitchFamily="18" charset="0"/>
                            </a:rPr>
                            <m:t>𝐿</m:t>
                          </m:r>
                        </m:e>
                      </m:func>
                    </m:oMath>
                  </m:oMathPara>
                </a14:m>
                <a:endParaRPr lang="zh-TW" altLang="en-US" sz="2800" dirty="0"/>
              </a:p>
            </p:txBody>
          </p:sp>
        </mc:Choice>
        <mc:Fallback>
          <p:sp>
            <p:nvSpPr>
              <p:cNvPr id="15" name="文字方塊 15">
                <a:extLst>
                  <a:ext uri="{FF2B5EF4-FFF2-40B4-BE49-F238E27FC236}">
                    <a16:creationId xmlns:a16="http://schemas.microsoft.com/office/drawing/2014/main" id="{CD89244B-099E-BCFD-EE45-C86F4E5D3B36}"/>
                  </a:ext>
                </a:extLst>
              </p:cNvPr>
              <p:cNvSpPr txBox="1">
                <a:spLocks noRot="1" noChangeAspect="1" noMove="1" noResize="1" noEditPoints="1" noAdjustHandles="1" noChangeArrowheads="1" noChangeShapeType="1" noTextEdit="1"/>
              </p:cNvSpPr>
              <p:nvPr/>
            </p:nvSpPr>
            <p:spPr>
              <a:xfrm>
                <a:off x="6548484" y="4664508"/>
                <a:ext cx="2641600" cy="653256"/>
              </a:xfrm>
              <a:prstGeom prst="rect">
                <a:avLst/>
              </a:prstGeom>
              <a:blipFill>
                <a:blip r:embed="rId8"/>
                <a:stretch>
                  <a:fillRect b="-5769"/>
                </a:stretch>
              </a:blipFill>
            </p:spPr>
            <p:txBody>
              <a:bodyPr/>
              <a:lstStyle/>
              <a:p>
                <a:r>
                  <a:rPr lang="zh-CN" altLang="en-US">
                    <a:noFill/>
                  </a:rPr>
                  <a:t> </a:t>
                </a:r>
              </a:p>
            </p:txBody>
          </p:sp>
        </mc:Fallback>
      </mc:AlternateContent>
      <p:sp>
        <p:nvSpPr>
          <p:cNvPr id="16" name="矩形: 圓角 16">
            <a:extLst>
              <a:ext uri="{FF2B5EF4-FFF2-40B4-BE49-F238E27FC236}">
                <a16:creationId xmlns:a16="http://schemas.microsoft.com/office/drawing/2014/main" id="{6CB92168-CF97-B27F-5FA2-4F37DF7258E3}"/>
              </a:ext>
            </a:extLst>
          </p:cNvPr>
          <p:cNvSpPr/>
          <p:nvPr/>
        </p:nvSpPr>
        <p:spPr>
          <a:xfrm>
            <a:off x="7025926" y="2443231"/>
            <a:ext cx="1540933" cy="9641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Actor</a:t>
            </a:r>
            <a:endParaRPr lang="zh-TW" altLang="en-US" sz="2400" dirty="0"/>
          </a:p>
        </p:txBody>
      </p:sp>
      <p:cxnSp>
        <p:nvCxnSpPr>
          <p:cNvPr id="17" name="直線單箭頭接點 17">
            <a:extLst>
              <a:ext uri="{FF2B5EF4-FFF2-40B4-BE49-F238E27FC236}">
                <a16:creationId xmlns:a16="http://schemas.microsoft.com/office/drawing/2014/main" id="{774AE48A-865D-14C3-2002-AEEAD8D4EA98}"/>
              </a:ext>
            </a:extLst>
          </p:cNvPr>
          <p:cNvCxnSpPr/>
          <p:nvPr/>
        </p:nvCxnSpPr>
        <p:spPr>
          <a:xfrm>
            <a:off x="6484060" y="2916261"/>
            <a:ext cx="5249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8">
            <a:extLst>
              <a:ext uri="{FF2B5EF4-FFF2-40B4-BE49-F238E27FC236}">
                <a16:creationId xmlns:a16="http://schemas.microsoft.com/office/drawing/2014/main" id="{DDBC7552-AAC8-6CBF-F2F4-D15DEFB82D33}"/>
              </a:ext>
            </a:extLst>
          </p:cNvPr>
          <p:cNvCxnSpPr/>
          <p:nvPr/>
        </p:nvCxnSpPr>
        <p:spPr>
          <a:xfrm>
            <a:off x="8566864" y="2933194"/>
            <a:ext cx="5249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字方塊 19">
                <a:extLst>
                  <a:ext uri="{FF2B5EF4-FFF2-40B4-BE49-F238E27FC236}">
                    <a16:creationId xmlns:a16="http://schemas.microsoft.com/office/drawing/2014/main" id="{64095ABC-ED08-74A6-73D3-742D6BCE2D5D}"/>
                  </a:ext>
                </a:extLst>
              </p:cNvPr>
              <p:cNvSpPr txBox="1"/>
              <p:nvPr/>
            </p:nvSpPr>
            <p:spPr>
              <a:xfrm>
                <a:off x="8254974" y="3006785"/>
                <a:ext cx="251094"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rPr>
                        <m:t>𝜃</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19" name="文字方塊 19">
                <a:extLst>
                  <a:ext uri="{FF2B5EF4-FFF2-40B4-BE49-F238E27FC236}">
                    <a16:creationId xmlns:a16="http://schemas.microsoft.com/office/drawing/2014/main" id="{64095ABC-ED08-74A6-73D3-742D6BCE2D5D}"/>
                  </a:ext>
                </a:extLst>
              </p:cNvPr>
              <p:cNvSpPr txBox="1">
                <a:spLocks noRot="1" noChangeAspect="1" noMove="1" noResize="1" noEditPoints="1" noAdjustHandles="1" noChangeArrowheads="1" noChangeShapeType="1" noTextEdit="1"/>
              </p:cNvSpPr>
              <p:nvPr/>
            </p:nvSpPr>
            <p:spPr>
              <a:xfrm>
                <a:off x="8254974" y="3006785"/>
                <a:ext cx="251094" cy="369332"/>
              </a:xfrm>
              <a:prstGeom prst="rect">
                <a:avLst/>
              </a:prstGeom>
              <a:blipFill>
                <a:blip r:embed="rId9"/>
                <a:stretch>
                  <a:fillRect l="-23810" r="-23810" b="-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字方塊 20">
                <a:extLst>
                  <a:ext uri="{FF2B5EF4-FFF2-40B4-BE49-F238E27FC236}">
                    <a16:creationId xmlns:a16="http://schemas.microsoft.com/office/drawing/2014/main" id="{B152F19D-F797-CBFF-EA95-95505DA10BEA}"/>
                  </a:ext>
                </a:extLst>
              </p:cNvPr>
              <p:cNvSpPr txBox="1"/>
              <p:nvPr/>
            </p:nvSpPr>
            <p:spPr>
              <a:xfrm>
                <a:off x="6158450" y="2660556"/>
                <a:ext cx="25423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𝑠</m:t>
                      </m:r>
                    </m:oMath>
                  </m:oMathPara>
                </a14:m>
                <a:endParaRPr lang="zh-TW" altLang="en-US" sz="2800" dirty="0">
                  <a:solidFill>
                    <a:prstClr val="black"/>
                  </a:solidFill>
                </a:endParaRPr>
              </a:p>
            </p:txBody>
          </p:sp>
        </mc:Choice>
        <mc:Fallback>
          <p:sp>
            <p:nvSpPr>
              <p:cNvPr id="20" name="文字方塊 20">
                <a:extLst>
                  <a:ext uri="{FF2B5EF4-FFF2-40B4-BE49-F238E27FC236}">
                    <a16:creationId xmlns:a16="http://schemas.microsoft.com/office/drawing/2014/main" id="{B152F19D-F797-CBFF-EA95-95505DA10BEA}"/>
                  </a:ext>
                </a:extLst>
              </p:cNvPr>
              <p:cNvSpPr txBox="1">
                <a:spLocks noRot="1" noChangeAspect="1" noMove="1" noResize="1" noEditPoints="1" noAdjustHandles="1" noChangeArrowheads="1" noChangeShapeType="1" noTextEdit="1"/>
              </p:cNvSpPr>
              <p:nvPr/>
            </p:nvSpPr>
            <p:spPr>
              <a:xfrm>
                <a:off x="6158450" y="2660556"/>
                <a:ext cx="254236" cy="430887"/>
              </a:xfrm>
              <a:prstGeom prst="rect">
                <a:avLst/>
              </a:prstGeom>
              <a:blipFill>
                <a:blip r:embed="rId10"/>
                <a:stretch>
                  <a:fillRect l="-14286" r="-142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字方塊 21">
                <a:extLst>
                  <a:ext uri="{FF2B5EF4-FFF2-40B4-BE49-F238E27FC236}">
                    <a16:creationId xmlns:a16="http://schemas.microsoft.com/office/drawing/2014/main" id="{150F1962-B68F-203F-4F90-4E061C7FCFE9}"/>
                  </a:ext>
                </a:extLst>
              </p:cNvPr>
              <p:cNvSpPr txBox="1"/>
              <p:nvPr/>
            </p:nvSpPr>
            <p:spPr>
              <a:xfrm>
                <a:off x="9139666" y="2692274"/>
                <a:ext cx="2909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𝑎</m:t>
                      </m:r>
                    </m:oMath>
                  </m:oMathPara>
                </a14:m>
                <a:endParaRPr lang="zh-TW" altLang="en-US" sz="2800" dirty="0">
                  <a:solidFill>
                    <a:prstClr val="black"/>
                  </a:solidFill>
                </a:endParaRPr>
              </a:p>
            </p:txBody>
          </p:sp>
        </mc:Choice>
        <mc:Fallback>
          <p:sp>
            <p:nvSpPr>
              <p:cNvPr id="21" name="文字方塊 21">
                <a:extLst>
                  <a:ext uri="{FF2B5EF4-FFF2-40B4-BE49-F238E27FC236}">
                    <a16:creationId xmlns:a16="http://schemas.microsoft.com/office/drawing/2014/main" id="{150F1962-B68F-203F-4F90-4E061C7FCFE9}"/>
                  </a:ext>
                </a:extLst>
              </p:cNvPr>
              <p:cNvSpPr txBox="1">
                <a:spLocks noRot="1" noChangeAspect="1" noMove="1" noResize="1" noEditPoints="1" noAdjustHandles="1" noChangeArrowheads="1" noChangeShapeType="1" noTextEdit="1"/>
              </p:cNvSpPr>
              <p:nvPr/>
            </p:nvSpPr>
            <p:spPr>
              <a:xfrm>
                <a:off x="9139666" y="2692274"/>
                <a:ext cx="290913" cy="430887"/>
              </a:xfrm>
              <a:prstGeom prst="rect">
                <a:avLst/>
              </a:prstGeom>
              <a:blipFill>
                <a:blip r:embed="rId11"/>
                <a:stretch>
                  <a:fillRect l="-12500" r="-12500"/>
                </a:stretch>
              </a:blipFill>
            </p:spPr>
            <p:txBody>
              <a:bodyPr/>
              <a:lstStyle/>
              <a:p>
                <a:r>
                  <a:rPr lang="zh-CN" altLang="en-US">
                    <a:noFill/>
                  </a:rPr>
                  <a:t> </a:t>
                </a:r>
              </a:p>
            </p:txBody>
          </p:sp>
        </mc:Fallback>
      </mc:AlternateContent>
      <p:sp>
        <p:nvSpPr>
          <p:cNvPr id="22" name="矩形: 圓角 22">
            <a:extLst>
              <a:ext uri="{FF2B5EF4-FFF2-40B4-BE49-F238E27FC236}">
                <a16:creationId xmlns:a16="http://schemas.microsoft.com/office/drawing/2014/main" id="{7618B9AD-B043-9D7E-0E35-6CD67531146B}"/>
              </a:ext>
            </a:extLst>
          </p:cNvPr>
          <p:cNvSpPr/>
          <p:nvPr/>
        </p:nvSpPr>
        <p:spPr>
          <a:xfrm>
            <a:off x="4374677" y="2616335"/>
            <a:ext cx="827314" cy="36933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Yes</a:t>
            </a:r>
            <a:endParaRPr lang="zh-TW" altLang="en-US" sz="2400" dirty="0"/>
          </a:p>
        </p:txBody>
      </p:sp>
      <p:sp>
        <p:nvSpPr>
          <p:cNvPr id="23" name="矩形: 圓角 23">
            <a:extLst>
              <a:ext uri="{FF2B5EF4-FFF2-40B4-BE49-F238E27FC236}">
                <a16:creationId xmlns:a16="http://schemas.microsoft.com/office/drawing/2014/main" id="{C65D663E-00C7-1C95-FCB3-E989954AB68D}"/>
              </a:ext>
            </a:extLst>
          </p:cNvPr>
          <p:cNvSpPr/>
          <p:nvPr/>
        </p:nvSpPr>
        <p:spPr>
          <a:xfrm>
            <a:off x="4386148" y="3156016"/>
            <a:ext cx="827314" cy="36933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No</a:t>
            </a:r>
            <a:endParaRPr lang="zh-TW" altLang="en-US" sz="2400" dirty="0"/>
          </a:p>
        </p:txBody>
      </p:sp>
      <p:sp>
        <p:nvSpPr>
          <p:cNvPr id="24" name="矩形: 圓角 24">
            <a:extLst>
              <a:ext uri="{FF2B5EF4-FFF2-40B4-BE49-F238E27FC236}">
                <a16:creationId xmlns:a16="http://schemas.microsoft.com/office/drawing/2014/main" id="{6F7FFE67-E136-722A-C182-5A6B9737A318}"/>
              </a:ext>
            </a:extLst>
          </p:cNvPr>
          <p:cNvSpPr/>
          <p:nvPr/>
        </p:nvSpPr>
        <p:spPr>
          <a:xfrm>
            <a:off x="4388059" y="3665627"/>
            <a:ext cx="827314" cy="36933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Yes</a:t>
            </a:r>
            <a:endParaRPr lang="zh-TW" altLang="en-US" sz="2400" dirty="0"/>
          </a:p>
        </p:txBody>
      </p:sp>
      <p:sp>
        <p:nvSpPr>
          <p:cNvPr id="25" name="矩形: 圓角 25">
            <a:extLst>
              <a:ext uri="{FF2B5EF4-FFF2-40B4-BE49-F238E27FC236}">
                <a16:creationId xmlns:a16="http://schemas.microsoft.com/office/drawing/2014/main" id="{9362FCE2-5E5C-770A-CB32-E790411DED86}"/>
              </a:ext>
            </a:extLst>
          </p:cNvPr>
          <p:cNvSpPr/>
          <p:nvPr/>
        </p:nvSpPr>
        <p:spPr>
          <a:xfrm>
            <a:off x="4374677" y="4899295"/>
            <a:ext cx="827314" cy="36933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No</a:t>
            </a:r>
            <a:endParaRPr lang="zh-TW" altLang="en-US" sz="2400" dirty="0"/>
          </a:p>
        </p:txBody>
      </p:sp>
    </p:spTree>
    <p:extLst>
      <p:ext uri="{BB962C8B-B14F-4D97-AF65-F5344CB8AC3E}">
        <p14:creationId xmlns:p14="http://schemas.microsoft.com/office/powerpoint/2010/main" val="304898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22" grpId="0" animBg="1"/>
      <p:bldP spid="23" grpId="0" animBg="1"/>
      <p:bldP spid="24" grpId="0" animBg="1"/>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75620-92D7-ABA1-AE84-81D6A9E3A90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6EB2F38-870A-B57F-52F7-8B1A2EB3EEE7}"/>
              </a:ext>
            </a:extLst>
          </p:cNvPr>
          <p:cNvSpPr>
            <a:spLocks noGrp="1"/>
          </p:cNvSpPr>
          <p:nvPr>
            <p:ph type="title"/>
          </p:nvPr>
        </p:nvSpPr>
        <p:spPr/>
        <p:txBody>
          <a:bodyPr/>
          <a:lstStyle/>
          <a:p>
            <a:r>
              <a:rPr lang="en-US" altLang="zh-TW" dirty="0"/>
              <a:t>How to control your actor </a:t>
            </a:r>
            <a:endParaRPr lang="zh-CN" altLang="en-US" dirty="0"/>
          </a:p>
        </p:txBody>
      </p:sp>
      <p:sp>
        <p:nvSpPr>
          <p:cNvPr id="2" name="文字方塊 3">
            <a:extLst>
              <a:ext uri="{FF2B5EF4-FFF2-40B4-BE49-F238E27FC236}">
                <a16:creationId xmlns:a16="http://schemas.microsoft.com/office/drawing/2014/main" id="{9239A33F-8633-95B4-E76D-875D7148BD62}"/>
              </a:ext>
            </a:extLst>
          </p:cNvPr>
          <p:cNvSpPr txBox="1"/>
          <p:nvPr/>
        </p:nvSpPr>
        <p:spPr>
          <a:xfrm>
            <a:off x="2369046" y="1831660"/>
            <a:ext cx="2641600" cy="461665"/>
          </a:xfrm>
          <a:prstGeom prst="rect">
            <a:avLst/>
          </a:prstGeom>
          <a:noFill/>
        </p:spPr>
        <p:txBody>
          <a:bodyPr wrap="square" rtlCol="0">
            <a:spAutoFit/>
          </a:bodyPr>
          <a:lstStyle/>
          <a:p>
            <a:pPr algn="ctr"/>
            <a:r>
              <a:rPr lang="en-US" altLang="zh-TW" sz="2400" b="1" i="1" u="sng" dirty="0"/>
              <a:t>Training Data</a:t>
            </a:r>
            <a:endParaRPr lang="zh-TW" altLang="en-US" sz="2400" b="1" i="1" u="sng" dirty="0"/>
          </a:p>
        </p:txBody>
      </p:sp>
      <mc:AlternateContent xmlns:mc="http://schemas.openxmlformats.org/markup-compatibility/2006">
        <mc:Choice xmlns:a14="http://schemas.microsoft.com/office/drawing/2010/main" Requires="a14">
          <p:sp>
            <p:nvSpPr>
              <p:cNvPr id="4" name="文字方塊 4">
                <a:extLst>
                  <a:ext uri="{FF2B5EF4-FFF2-40B4-BE49-F238E27FC236}">
                    <a16:creationId xmlns:a16="http://schemas.microsoft.com/office/drawing/2014/main" id="{A2EF2C68-2292-34A7-F578-C30BF41EFB76}"/>
                  </a:ext>
                </a:extLst>
              </p:cNvPr>
              <p:cNvSpPr txBox="1"/>
              <p:nvPr/>
            </p:nvSpPr>
            <p:spPr>
              <a:xfrm>
                <a:off x="2831553" y="2572426"/>
                <a:ext cx="99880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𝑎</m:t>
                                  </m:r>
                                </m:e>
                              </m:acc>
                            </m:e>
                            <m:sub>
                              <m:r>
                                <a:rPr lang="en-US" altLang="zh-TW" sz="2400" b="0" i="1" smtClean="0">
                                  <a:latin typeface="Cambria Math" panose="02040503050406030204" pitchFamily="18" charset="0"/>
                                </a:rPr>
                                <m:t>1</m:t>
                              </m:r>
                            </m:sub>
                          </m:sSub>
                        </m:e>
                      </m:d>
                    </m:oMath>
                  </m:oMathPara>
                </a14:m>
                <a:endParaRPr lang="zh-TW" altLang="en-US" sz="2400" dirty="0"/>
              </a:p>
            </p:txBody>
          </p:sp>
        </mc:Choice>
        <mc:Fallback>
          <p:sp>
            <p:nvSpPr>
              <p:cNvPr id="4" name="文字方塊 4">
                <a:extLst>
                  <a:ext uri="{FF2B5EF4-FFF2-40B4-BE49-F238E27FC236}">
                    <a16:creationId xmlns:a16="http://schemas.microsoft.com/office/drawing/2014/main" id="{A2EF2C68-2292-34A7-F578-C30BF41EFB76}"/>
                  </a:ext>
                </a:extLst>
              </p:cNvPr>
              <p:cNvSpPr txBox="1">
                <a:spLocks noRot="1" noChangeAspect="1" noMove="1" noResize="1" noEditPoints="1" noAdjustHandles="1" noChangeArrowheads="1" noChangeShapeType="1" noTextEdit="1"/>
              </p:cNvSpPr>
              <p:nvPr/>
            </p:nvSpPr>
            <p:spPr>
              <a:xfrm>
                <a:off x="2831553" y="2572426"/>
                <a:ext cx="998800" cy="369332"/>
              </a:xfrm>
              <a:prstGeom prst="rect">
                <a:avLst/>
              </a:prstGeom>
              <a:blipFill>
                <a:blip r:embed="rId3"/>
                <a:stretch>
                  <a:fillRect t="-13333"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字方塊 5">
                <a:extLst>
                  <a:ext uri="{FF2B5EF4-FFF2-40B4-BE49-F238E27FC236}">
                    <a16:creationId xmlns:a16="http://schemas.microsoft.com/office/drawing/2014/main" id="{A14CC97E-1CD8-1BEB-6920-E7ADEE2284B5}"/>
                  </a:ext>
                </a:extLst>
              </p:cNvPr>
              <p:cNvSpPr txBox="1"/>
              <p:nvPr/>
            </p:nvSpPr>
            <p:spPr>
              <a:xfrm>
                <a:off x="2831553" y="3081615"/>
                <a:ext cx="10130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𝑎</m:t>
                                  </m:r>
                                </m:e>
                              </m:acc>
                            </m:e>
                            <m:sub>
                              <m:r>
                                <a:rPr lang="en-US" altLang="zh-TW" sz="2400" b="0" i="1" smtClean="0">
                                  <a:latin typeface="Cambria Math" panose="02040503050406030204" pitchFamily="18" charset="0"/>
                                </a:rPr>
                                <m:t>2</m:t>
                              </m:r>
                            </m:sub>
                          </m:sSub>
                        </m:e>
                      </m:d>
                    </m:oMath>
                  </m:oMathPara>
                </a14:m>
                <a:endParaRPr lang="zh-TW" altLang="en-US" sz="2400" dirty="0"/>
              </a:p>
            </p:txBody>
          </p:sp>
        </mc:Choice>
        <mc:Fallback>
          <p:sp>
            <p:nvSpPr>
              <p:cNvPr id="5" name="文字方塊 5">
                <a:extLst>
                  <a:ext uri="{FF2B5EF4-FFF2-40B4-BE49-F238E27FC236}">
                    <a16:creationId xmlns:a16="http://schemas.microsoft.com/office/drawing/2014/main" id="{A14CC97E-1CD8-1BEB-6920-E7ADEE2284B5}"/>
                  </a:ext>
                </a:extLst>
              </p:cNvPr>
              <p:cNvSpPr txBox="1">
                <a:spLocks noRot="1" noChangeAspect="1" noMove="1" noResize="1" noEditPoints="1" noAdjustHandles="1" noChangeArrowheads="1" noChangeShapeType="1" noTextEdit="1"/>
              </p:cNvSpPr>
              <p:nvPr/>
            </p:nvSpPr>
            <p:spPr>
              <a:xfrm>
                <a:off x="2831553" y="3081615"/>
                <a:ext cx="1013033" cy="369332"/>
              </a:xfrm>
              <a:prstGeom prst="rect">
                <a:avLst/>
              </a:prstGeom>
              <a:blipFill>
                <a:blip r:embed="rId4"/>
                <a:stretch>
                  <a:fillRect t="-13333"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字方塊 6">
                <a:extLst>
                  <a:ext uri="{FF2B5EF4-FFF2-40B4-BE49-F238E27FC236}">
                    <a16:creationId xmlns:a16="http://schemas.microsoft.com/office/drawing/2014/main" id="{8C081F8B-6465-B94B-AE71-740801B8F733}"/>
                  </a:ext>
                </a:extLst>
              </p:cNvPr>
              <p:cNvSpPr txBox="1"/>
              <p:nvPr/>
            </p:nvSpPr>
            <p:spPr>
              <a:xfrm>
                <a:off x="2831553" y="3590804"/>
                <a:ext cx="10130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𝑎</m:t>
                                  </m:r>
                                </m:e>
                              </m:acc>
                            </m:e>
                            <m:sub>
                              <m:r>
                                <a:rPr lang="en-US" altLang="zh-TW" sz="2400" b="0" i="1" smtClean="0">
                                  <a:latin typeface="Cambria Math" panose="02040503050406030204" pitchFamily="18" charset="0"/>
                                </a:rPr>
                                <m:t>3</m:t>
                              </m:r>
                            </m:sub>
                          </m:sSub>
                        </m:e>
                      </m:d>
                    </m:oMath>
                  </m:oMathPara>
                </a14:m>
                <a:endParaRPr lang="zh-TW" altLang="en-US" sz="2400" dirty="0"/>
              </a:p>
            </p:txBody>
          </p:sp>
        </mc:Choice>
        <mc:Fallback>
          <p:sp>
            <p:nvSpPr>
              <p:cNvPr id="6" name="文字方塊 6">
                <a:extLst>
                  <a:ext uri="{FF2B5EF4-FFF2-40B4-BE49-F238E27FC236}">
                    <a16:creationId xmlns:a16="http://schemas.microsoft.com/office/drawing/2014/main" id="{8C081F8B-6465-B94B-AE71-740801B8F733}"/>
                  </a:ext>
                </a:extLst>
              </p:cNvPr>
              <p:cNvSpPr txBox="1">
                <a:spLocks noRot="1" noChangeAspect="1" noMove="1" noResize="1" noEditPoints="1" noAdjustHandles="1" noChangeArrowheads="1" noChangeShapeType="1" noTextEdit="1"/>
              </p:cNvSpPr>
              <p:nvPr/>
            </p:nvSpPr>
            <p:spPr>
              <a:xfrm>
                <a:off x="2831553" y="3590804"/>
                <a:ext cx="1013033" cy="369332"/>
              </a:xfrm>
              <a:prstGeom prst="rect">
                <a:avLst/>
              </a:prstGeom>
              <a:blipFill>
                <a:blip r:embed="rId5"/>
                <a:stretch>
                  <a:fillRect t="-13333"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字方塊 7">
                <a:extLst>
                  <a:ext uri="{FF2B5EF4-FFF2-40B4-BE49-F238E27FC236}">
                    <a16:creationId xmlns:a16="http://schemas.microsoft.com/office/drawing/2014/main" id="{0288A4E8-4C98-1682-616B-C7B798299768}"/>
                  </a:ext>
                </a:extLst>
              </p:cNvPr>
              <p:cNvSpPr txBox="1"/>
              <p:nvPr/>
            </p:nvSpPr>
            <p:spPr>
              <a:xfrm>
                <a:off x="2770413" y="4873577"/>
                <a:ext cx="1135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𝑁</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𝑎</m:t>
                                  </m:r>
                                </m:e>
                              </m:acc>
                            </m:e>
                            <m:sub>
                              <m:r>
                                <a:rPr lang="en-US" altLang="zh-TW" sz="2400" b="0" i="1" smtClean="0">
                                  <a:latin typeface="Cambria Math" panose="02040503050406030204" pitchFamily="18" charset="0"/>
                                </a:rPr>
                                <m:t>𝑁</m:t>
                              </m:r>
                            </m:sub>
                          </m:sSub>
                        </m:e>
                      </m:d>
                    </m:oMath>
                  </m:oMathPara>
                </a14:m>
                <a:endParaRPr lang="zh-TW" altLang="en-US" sz="2400" dirty="0"/>
              </a:p>
            </p:txBody>
          </p:sp>
        </mc:Choice>
        <mc:Fallback>
          <p:sp>
            <p:nvSpPr>
              <p:cNvPr id="7" name="文字方塊 7">
                <a:extLst>
                  <a:ext uri="{FF2B5EF4-FFF2-40B4-BE49-F238E27FC236}">
                    <a16:creationId xmlns:a16="http://schemas.microsoft.com/office/drawing/2014/main" id="{0288A4E8-4C98-1682-616B-C7B798299768}"/>
                  </a:ext>
                </a:extLst>
              </p:cNvPr>
              <p:cNvSpPr txBox="1">
                <a:spLocks noRot="1" noChangeAspect="1" noMove="1" noResize="1" noEditPoints="1" noAdjustHandles="1" noChangeArrowheads="1" noChangeShapeType="1" noTextEdit="1"/>
              </p:cNvSpPr>
              <p:nvPr/>
            </p:nvSpPr>
            <p:spPr>
              <a:xfrm>
                <a:off x="2770413" y="4873577"/>
                <a:ext cx="1135311" cy="369332"/>
              </a:xfrm>
              <a:prstGeom prst="rect">
                <a:avLst/>
              </a:prstGeom>
              <a:blipFill>
                <a:blip r:embed="rId6"/>
                <a:stretch>
                  <a:fillRect t="-13333" b="-16667"/>
                </a:stretch>
              </a:blipFill>
            </p:spPr>
            <p:txBody>
              <a:bodyPr/>
              <a:lstStyle/>
              <a:p>
                <a:r>
                  <a:rPr lang="zh-CN" altLang="en-US">
                    <a:noFill/>
                  </a:rPr>
                  <a:t> </a:t>
                </a:r>
              </a:p>
            </p:txBody>
          </p:sp>
        </mc:Fallback>
      </mc:AlternateContent>
      <p:sp>
        <p:nvSpPr>
          <p:cNvPr id="8" name="文字方塊 8">
            <a:extLst>
              <a:ext uri="{FF2B5EF4-FFF2-40B4-BE49-F238E27FC236}">
                <a16:creationId xmlns:a16="http://schemas.microsoft.com/office/drawing/2014/main" id="{4A6CA64A-9BCB-849F-FDCB-E7D8244CD497}"/>
              </a:ext>
            </a:extLst>
          </p:cNvPr>
          <p:cNvSpPr txBox="1"/>
          <p:nvPr/>
        </p:nvSpPr>
        <p:spPr>
          <a:xfrm rot="5400000">
            <a:off x="3066612" y="4177773"/>
            <a:ext cx="72324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9" name="文字方塊 26">
                <a:extLst>
                  <a:ext uri="{FF2B5EF4-FFF2-40B4-BE49-F238E27FC236}">
                    <a16:creationId xmlns:a16="http://schemas.microsoft.com/office/drawing/2014/main" id="{89A780C9-FCB1-1A6A-6D59-63B1380D3DB6}"/>
                  </a:ext>
                </a:extLst>
              </p:cNvPr>
              <p:cNvSpPr txBox="1"/>
              <p:nvPr/>
            </p:nvSpPr>
            <p:spPr>
              <a:xfrm>
                <a:off x="3980460" y="2552279"/>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9" name="文字方塊 26">
                <a:extLst>
                  <a:ext uri="{FF2B5EF4-FFF2-40B4-BE49-F238E27FC236}">
                    <a16:creationId xmlns:a16="http://schemas.microsoft.com/office/drawing/2014/main" id="{89A780C9-FCB1-1A6A-6D59-63B1380D3DB6}"/>
                  </a:ext>
                </a:extLst>
              </p:cNvPr>
              <p:cNvSpPr txBox="1">
                <a:spLocks noRot="1" noChangeAspect="1" noMove="1" noResize="1" noEditPoints="1" noAdjustHandles="1" noChangeArrowheads="1" noChangeShapeType="1" noTextEdit="1"/>
              </p:cNvSpPr>
              <p:nvPr/>
            </p:nvSpPr>
            <p:spPr>
              <a:xfrm>
                <a:off x="3980460" y="2552279"/>
                <a:ext cx="827314" cy="461665"/>
              </a:xfrm>
              <a:prstGeom prst="rect">
                <a:avLst/>
              </a:prstGeom>
              <a:blipFill>
                <a:blip r:embed="rId7"/>
                <a:stretch>
                  <a:fillRect b="-2703"/>
                </a:stretch>
              </a:blipFill>
            </p:spPr>
            <p:txBody>
              <a:bodyPr/>
              <a:lstStyle/>
              <a:p>
                <a:r>
                  <a:rPr lang="zh-CN" altLang="en-US">
                    <a:noFill/>
                  </a:rPr>
                  <a:t> </a:t>
                </a:r>
              </a:p>
            </p:txBody>
          </p:sp>
        </mc:Fallback>
      </mc:AlternateContent>
      <p:sp>
        <p:nvSpPr>
          <p:cNvPr id="10" name="文字方塊 27">
            <a:extLst>
              <a:ext uri="{FF2B5EF4-FFF2-40B4-BE49-F238E27FC236}">
                <a16:creationId xmlns:a16="http://schemas.microsoft.com/office/drawing/2014/main" id="{C58E9C8D-570B-1037-FE42-3E7FE64E4AA3}"/>
              </a:ext>
            </a:extLst>
          </p:cNvPr>
          <p:cNvSpPr txBox="1"/>
          <p:nvPr/>
        </p:nvSpPr>
        <p:spPr>
          <a:xfrm rot="5400000">
            <a:off x="4083738" y="4189564"/>
            <a:ext cx="72324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11" name="文字方塊 29">
                <a:extLst>
                  <a:ext uri="{FF2B5EF4-FFF2-40B4-BE49-F238E27FC236}">
                    <a16:creationId xmlns:a16="http://schemas.microsoft.com/office/drawing/2014/main" id="{6A81DC58-9FDB-5261-5258-EFDE0FD9B1DD}"/>
                  </a:ext>
                </a:extLst>
              </p:cNvPr>
              <p:cNvSpPr txBox="1"/>
              <p:nvPr/>
            </p:nvSpPr>
            <p:spPr>
              <a:xfrm>
                <a:off x="3985134" y="3069890"/>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11" name="文字方塊 29">
                <a:extLst>
                  <a:ext uri="{FF2B5EF4-FFF2-40B4-BE49-F238E27FC236}">
                    <a16:creationId xmlns:a16="http://schemas.microsoft.com/office/drawing/2014/main" id="{6A81DC58-9FDB-5261-5258-EFDE0FD9B1DD}"/>
                  </a:ext>
                </a:extLst>
              </p:cNvPr>
              <p:cNvSpPr txBox="1">
                <a:spLocks noRot="1" noChangeAspect="1" noMove="1" noResize="1" noEditPoints="1" noAdjustHandles="1" noChangeArrowheads="1" noChangeShapeType="1" noTextEdit="1"/>
              </p:cNvSpPr>
              <p:nvPr/>
            </p:nvSpPr>
            <p:spPr>
              <a:xfrm>
                <a:off x="3985134" y="3069890"/>
                <a:ext cx="827314" cy="461665"/>
              </a:xfrm>
              <a:prstGeom prst="rect">
                <a:avLst/>
              </a:prstGeom>
              <a:blipFill>
                <a:blip r:embed="rId8"/>
                <a:stretch>
                  <a:fillRect b="-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字方塊 30">
                <a:extLst>
                  <a:ext uri="{FF2B5EF4-FFF2-40B4-BE49-F238E27FC236}">
                    <a16:creationId xmlns:a16="http://schemas.microsoft.com/office/drawing/2014/main" id="{D787E6D5-6D3B-3902-7532-99861AC0DF37}"/>
                  </a:ext>
                </a:extLst>
              </p:cNvPr>
              <p:cNvSpPr txBox="1"/>
              <p:nvPr/>
            </p:nvSpPr>
            <p:spPr>
              <a:xfrm>
                <a:off x="3977871" y="3557841"/>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12" name="文字方塊 30">
                <a:extLst>
                  <a:ext uri="{FF2B5EF4-FFF2-40B4-BE49-F238E27FC236}">
                    <a16:creationId xmlns:a16="http://schemas.microsoft.com/office/drawing/2014/main" id="{D787E6D5-6D3B-3902-7532-99861AC0DF37}"/>
                  </a:ext>
                </a:extLst>
              </p:cNvPr>
              <p:cNvSpPr txBox="1">
                <a:spLocks noRot="1" noChangeAspect="1" noMove="1" noResize="1" noEditPoints="1" noAdjustHandles="1" noChangeArrowheads="1" noChangeShapeType="1" noTextEdit="1"/>
              </p:cNvSpPr>
              <p:nvPr/>
            </p:nvSpPr>
            <p:spPr>
              <a:xfrm>
                <a:off x="3977871" y="3557841"/>
                <a:ext cx="827314" cy="461665"/>
              </a:xfrm>
              <a:prstGeom prst="rect">
                <a:avLst/>
              </a:prstGeom>
              <a:blipFill>
                <a:blip r:embed="rId9"/>
                <a:stretch>
                  <a:fillRect b="-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字方塊 31">
                <a:extLst>
                  <a:ext uri="{FF2B5EF4-FFF2-40B4-BE49-F238E27FC236}">
                    <a16:creationId xmlns:a16="http://schemas.microsoft.com/office/drawing/2014/main" id="{6478CB63-B098-B4F0-F70A-DE09C888373D}"/>
                  </a:ext>
                </a:extLst>
              </p:cNvPr>
              <p:cNvSpPr txBox="1"/>
              <p:nvPr/>
            </p:nvSpPr>
            <p:spPr>
              <a:xfrm>
                <a:off x="4031704" y="4840614"/>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𝑁</m:t>
                          </m:r>
                        </m:sub>
                      </m:sSub>
                    </m:oMath>
                  </m:oMathPara>
                </a14:m>
                <a:endParaRPr lang="zh-TW" altLang="en-US" sz="2400" dirty="0"/>
              </a:p>
            </p:txBody>
          </p:sp>
        </mc:Choice>
        <mc:Fallback>
          <p:sp>
            <p:nvSpPr>
              <p:cNvPr id="13" name="文字方塊 31">
                <a:extLst>
                  <a:ext uri="{FF2B5EF4-FFF2-40B4-BE49-F238E27FC236}">
                    <a16:creationId xmlns:a16="http://schemas.microsoft.com/office/drawing/2014/main" id="{6478CB63-B098-B4F0-F70A-DE09C888373D}"/>
                  </a:ext>
                </a:extLst>
              </p:cNvPr>
              <p:cNvSpPr txBox="1">
                <a:spLocks noRot="1" noChangeAspect="1" noMove="1" noResize="1" noEditPoints="1" noAdjustHandles="1" noChangeArrowheads="1" noChangeShapeType="1" noTextEdit="1"/>
              </p:cNvSpPr>
              <p:nvPr/>
            </p:nvSpPr>
            <p:spPr>
              <a:xfrm>
                <a:off x="4031704" y="4840614"/>
                <a:ext cx="827314" cy="461665"/>
              </a:xfrm>
              <a:prstGeom prst="rect">
                <a:avLst/>
              </a:prstGeom>
              <a:blipFill>
                <a:blip r:embed="rId10"/>
                <a:stretch>
                  <a:fillRect b="-2703"/>
                </a:stretch>
              </a:blipFill>
            </p:spPr>
            <p:txBody>
              <a:bodyPr/>
              <a:lstStyle/>
              <a:p>
                <a:r>
                  <a:rPr lang="zh-CN" altLang="en-US">
                    <a:noFill/>
                  </a:rPr>
                  <a:t> </a:t>
                </a:r>
              </a:p>
            </p:txBody>
          </p:sp>
        </mc:Fallback>
      </mc:AlternateContent>
      <p:sp>
        <p:nvSpPr>
          <p:cNvPr id="14" name="矩形: 圓角 32">
            <a:extLst>
              <a:ext uri="{FF2B5EF4-FFF2-40B4-BE49-F238E27FC236}">
                <a16:creationId xmlns:a16="http://schemas.microsoft.com/office/drawing/2014/main" id="{3CF6208A-12CE-7B38-39E6-D08F9B5557E8}"/>
              </a:ext>
            </a:extLst>
          </p:cNvPr>
          <p:cNvSpPr/>
          <p:nvPr/>
        </p:nvSpPr>
        <p:spPr>
          <a:xfrm>
            <a:off x="4783659" y="2593549"/>
            <a:ext cx="827314" cy="36933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+1.5</a:t>
            </a:r>
            <a:endParaRPr lang="zh-TW" altLang="en-US" sz="2400" dirty="0"/>
          </a:p>
        </p:txBody>
      </p:sp>
      <p:sp>
        <p:nvSpPr>
          <p:cNvPr id="15" name="矩形: 圓角 33">
            <a:extLst>
              <a:ext uri="{FF2B5EF4-FFF2-40B4-BE49-F238E27FC236}">
                <a16:creationId xmlns:a16="http://schemas.microsoft.com/office/drawing/2014/main" id="{8C369148-F117-5025-74B5-8327AC48A5FC}"/>
              </a:ext>
            </a:extLst>
          </p:cNvPr>
          <p:cNvSpPr/>
          <p:nvPr/>
        </p:nvSpPr>
        <p:spPr>
          <a:xfrm>
            <a:off x="4783659" y="3648202"/>
            <a:ext cx="827314" cy="36933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+0.5</a:t>
            </a:r>
            <a:endParaRPr lang="zh-TW" altLang="en-US" sz="2400" dirty="0"/>
          </a:p>
        </p:txBody>
      </p:sp>
      <p:sp>
        <p:nvSpPr>
          <p:cNvPr id="16" name="矩形: 圓角 34">
            <a:extLst>
              <a:ext uri="{FF2B5EF4-FFF2-40B4-BE49-F238E27FC236}">
                <a16:creationId xmlns:a16="http://schemas.microsoft.com/office/drawing/2014/main" id="{98129F4C-1CB7-7CF1-2EE6-CCD700889057}"/>
              </a:ext>
            </a:extLst>
          </p:cNvPr>
          <p:cNvSpPr/>
          <p:nvPr/>
        </p:nvSpPr>
        <p:spPr>
          <a:xfrm>
            <a:off x="4783659" y="4948336"/>
            <a:ext cx="827314" cy="36933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-10</a:t>
            </a:r>
            <a:endParaRPr lang="zh-TW" altLang="en-US" sz="2400" dirty="0"/>
          </a:p>
        </p:txBody>
      </p:sp>
      <p:sp>
        <p:nvSpPr>
          <p:cNvPr id="17" name="矩形: 圓角 35">
            <a:extLst>
              <a:ext uri="{FF2B5EF4-FFF2-40B4-BE49-F238E27FC236}">
                <a16:creationId xmlns:a16="http://schemas.microsoft.com/office/drawing/2014/main" id="{B54DA4CF-55C8-92DE-4735-4D697A017546}"/>
              </a:ext>
            </a:extLst>
          </p:cNvPr>
          <p:cNvSpPr/>
          <p:nvPr/>
        </p:nvSpPr>
        <p:spPr>
          <a:xfrm>
            <a:off x="4783659" y="3112075"/>
            <a:ext cx="827314" cy="36933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- 0.5</a:t>
            </a:r>
            <a:endParaRPr lang="zh-TW" altLang="en-US" sz="2400" dirty="0"/>
          </a:p>
        </p:txBody>
      </p:sp>
      <mc:AlternateContent xmlns:mc="http://schemas.openxmlformats.org/markup-compatibility/2006">
        <mc:Choice xmlns:a14="http://schemas.microsoft.com/office/drawing/2010/main" Requires="a14">
          <p:sp>
            <p:nvSpPr>
              <p:cNvPr id="18" name="文字方塊 36">
                <a:extLst>
                  <a:ext uri="{FF2B5EF4-FFF2-40B4-BE49-F238E27FC236}">
                    <a16:creationId xmlns:a16="http://schemas.microsoft.com/office/drawing/2014/main" id="{9AB10EF4-095F-9405-9F51-F5885CDC23F3}"/>
                  </a:ext>
                </a:extLst>
              </p:cNvPr>
              <p:cNvSpPr txBox="1"/>
              <p:nvPr/>
            </p:nvSpPr>
            <p:spPr>
              <a:xfrm>
                <a:off x="6795544" y="4769336"/>
                <a:ext cx="2641600" cy="6532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min</m:t>
                              </m:r>
                            </m:e>
                            <m:lim>
                              <m:r>
                                <a:rPr lang="zh-TW" altLang="en-US" sz="2800" i="1">
                                  <a:solidFill>
                                    <a:prstClr val="black"/>
                                  </a:solidFill>
                                  <a:latin typeface="Cambria Math" panose="02040503050406030204" pitchFamily="18" charset="0"/>
                                </a:rPr>
                                <m:t>𝜃</m:t>
                              </m:r>
                            </m:lim>
                          </m:limLow>
                        </m:fName>
                        <m:e>
                          <m:r>
                            <a:rPr lang="en-US" altLang="zh-TW" sz="2800" b="0" i="1" smtClean="0">
                              <a:latin typeface="Cambria Math" panose="02040503050406030204" pitchFamily="18" charset="0"/>
                            </a:rPr>
                            <m:t>𝐿</m:t>
                          </m:r>
                        </m:e>
                      </m:func>
                    </m:oMath>
                  </m:oMathPara>
                </a14:m>
                <a:endParaRPr lang="zh-TW" altLang="en-US" sz="2800" dirty="0"/>
              </a:p>
            </p:txBody>
          </p:sp>
        </mc:Choice>
        <mc:Fallback>
          <p:sp>
            <p:nvSpPr>
              <p:cNvPr id="18" name="文字方塊 36">
                <a:extLst>
                  <a:ext uri="{FF2B5EF4-FFF2-40B4-BE49-F238E27FC236}">
                    <a16:creationId xmlns:a16="http://schemas.microsoft.com/office/drawing/2014/main" id="{9AB10EF4-095F-9405-9F51-F5885CDC23F3}"/>
                  </a:ext>
                </a:extLst>
              </p:cNvPr>
              <p:cNvSpPr txBox="1">
                <a:spLocks noRot="1" noChangeAspect="1" noMove="1" noResize="1" noEditPoints="1" noAdjustHandles="1" noChangeArrowheads="1" noChangeShapeType="1" noTextEdit="1"/>
              </p:cNvSpPr>
              <p:nvPr/>
            </p:nvSpPr>
            <p:spPr>
              <a:xfrm>
                <a:off x="6795544" y="4769336"/>
                <a:ext cx="2641600" cy="653256"/>
              </a:xfrm>
              <a:prstGeom prst="rect">
                <a:avLst/>
              </a:prstGeom>
              <a:blipFill>
                <a:blip r:embed="rId11"/>
                <a:stretch>
                  <a:fillRect b="-5660"/>
                </a:stretch>
              </a:blipFill>
            </p:spPr>
            <p:txBody>
              <a:bodyPr/>
              <a:lstStyle/>
              <a:p>
                <a:r>
                  <a:rPr lang="zh-CN" altLang="en-US">
                    <a:noFill/>
                  </a:rPr>
                  <a:t> </a:t>
                </a:r>
              </a:p>
            </p:txBody>
          </p:sp>
        </mc:Fallback>
      </mc:AlternateContent>
      <p:sp>
        <p:nvSpPr>
          <p:cNvPr id="19" name="矩形: 圓角 37">
            <a:extLst>
              <a:ext uri="{FF2B5EF4-FFF2-40B4-BE49-F238E27FC236}">
                <a16:creationId xmlns:a16="http://schemas.microsoft.com/office/drawing/2014/main" id="{8A4D29E5-25A7-C95E-C34C-18D272940038}"/>
              </a:ext>
            </a:extLst>
          </p:cNvPr>
          <p:cNvSpPr/>
          <p:nvPr/>
        </p:nvSpPr>
        <p:spPr>
          <a:xfrm>
            <a:off x="7314024" y="2430704"/>
            <a:ext cx="1540933" cy="9641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Actor</a:t>
            </a:r>
            <a:endParaRPr lang="zh-TW" altLang="en-US" sz="2400" dirty="0"/>
          </a:p>
        </p:txBody>
      </p:sp>
      <p:cxnSp>
        <p:nvCxnSpPr>
          <p:cNvPr id="20" name="直線單箭頭接點 38">
            <a:extLst>
              <a:ext uri="{FF2B5EF4-FFF2-40B4-BE49-F238E27FC236}">
                <a16:creationId xmlns:a16="http://schemas.microsoft.com/office/drawing/2014/main" id="{BD7571EE-02ED-A051-C6EE-6AFAA0797555}"/>
              </a:ext>
            </a:extLst>
          </p:cNvPr>
          <p:cNvCxnSpPr/>
          <p:nvPr/>
        </p:nvCxnSpPr>
        <p:spPr>
          <a:xfrm>
            <a:off x="6772158" y="2903734"/>
            <a:ext cx="5249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39">
            <a:extLst>
              <a:ext uri="{FF2B5EF4-FFF2-40B4-BE49-F238E27FC236}">
                <a16:creationId xmlns:a16="http://schemas.microsoft.com/office/drawing/2014/main" id="{96EE1C8E-C353-88F2-6DE3-74BCE1DFC9D4}"/>
              </a:ext>
            </a:extLst>
          </p:cNvPr>
          <p:cNvCxnSpPr/>
          <p:nvPr/>
        </p:nvCxnSpPr>
        <p:spPr>
          <a:xfrm>
            <a:off x="8854962" y="2920667"/>
            <a:ext cx="5249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字方塊 40">
                <a:extLst>
                  <a:ext uri="{FF2B5EF4-FFF2-40B4-BE49-F238E27FC236}">
                    <a16:creationId xmlns:a16="http://schemas.microsoft.com/office/drawing/2014/main" id="{5822F7D2-29B0-90EB-3635-D4D3AF6DCF3C}"/>
                  </a:ext>
                </a:extLst>
              </p:cNvPr>
              <p:cNvSpPr txBox="1"/>
              <p:nvPr/>
            </p:nvSpPr>
            <p:spPr>
              <a:xfrm>
                <a:off x="8543072" y="2994258"/>
                <a:ext cx="251094"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rPr>
                        <m:t>𝜃</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22" name="文字方塊 40">
                <a:extLst>
                  <a:ext uri="{FF2B5EF4-FFF2-40B4-BE49-F238E27FC236}">
                    <a16:creationId xmlns:a16="http://schemas.microsoft.com/office/drawing/2014/main" id="{5822F7D2-29B0-90EB-3635-D4D3AF6DCF3C}"/>
                  </a:ext>
                </a:extLst>
              </p:cNvPr>
              <p:cNvSpPr txBox="1">
                <a:spLocks noRot="1" noChangeAspect="1" noMove="1" noResize="1" noEditPoints="1" noAdjustHandles="1" noChangeArrowheads="1" noChangeShapeType="1" noTextEdit="1"/>
              </p:cNvSpPr>
              <p:nvPr/>
            </p:nvSpPr>
            <p:spPr>
              <a:xfrm>
                <a:off x="8543072" y="2994258"/>
                <a:ext cx="251094" cy="369332"/>
              </a:xfrm>
              <a:prstGeom prst="rect">
                <a:avLst/>
              </a:prstGeom>
              <a:blipFill>
                <a:blip r:embed="rId12"/>
                <a:stretch>
                  <a:fillRect l="-23810" r="-19048" b="-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字方塊 41">
                <a:extLst>
                  <a:ext uri="{FF2B5EF4-FFF2-40B4-BE49-F238E27FC236}">
                    <a16:creationId xmlns:a16="http://schemas.microsoft.com/office/drawing/2014/main" id="{BFB972B4-F49D-4E0A-E5EC-ECF0C3D4306E}"/>
                  </a:ext>
                </a:extLst>
              </p:cNvPr>
              <p:cNvSpPr txBox="1"/>
              <p:nvPr/>
            </p:nvSpPr>
            <p:spPr>
              <a:xfrm>
                <a:off x="6446548" y="2648029"/>
                <a:ext cx="25423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𝑠</m:t>
                      </m:r>
                    </m:oMath>
                  </m:oMathPara>
                </a14:m>
                <a:endParaRPr lang="zh-TW" altLang="en-US" sz="2800" dirty="0">
                  <a:solidFill>
                    <a:prstClr val="black"/>
                  </a:solidFill>
                </a:endParaRPr>
              </a:p>
            </p:txBody>
          </p:sp>
        </mc:Choice>
        <mc:Fallback>
          <p:sp>
            <p:nvSpPr>
              <p:cNvPr id="23" name="文字方塊 41">
                <a:extLst>
                  <a:ext uri="{FF2B5EF4-FFF2-40B4-BE49-F238E27FC236}">
                    <a16:creationId xmlns:a16="http://schemas.microsoft.com/office/drawing/2014/main" id="{BFB972B4-F49D-4E0A-E5EC-ECF0C3D4306E}"/>
                  </a:ext>
                </a:extLst>
              </p:cNvPr>
              <p:cNvSpPr txBox="1">
                <a:spLocks noRot="1" noChangeAspect="1" noMove="1" noResize="1" noEditPoints="1" noAdjustHandles="1" noChangeArrowheads="1" noChangeShapeType="1" noTextEdit="1"/>
              </p:cNvSpPr>
              <p:nvPr/>
            </p:nvSpPr>
            <p:spPr>
              <a:xfrm>
                <a:off x="6446548" y="2648029"/>
                <a:ext cx="254236" cy="430887"/>
              </a:xfrm>
              <a:prstGeom prst="rect">
                <a:avLst/>
              </a:prstGeom>
              <a:blipFill>
                <a:blip r:embed="rId13"/>
                <a:stretch>
                  <a:fillRect l="-14286" r="-142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字方塊 42">
                <a:extLst>
                  <a:ext uri="{FF2B5EF4-FFF2-40B4-BE49-F238E27FC236}">
                    <a16:creationId xmlns:a16="http://schemas.microsoft.com/office/drawing/2014/main" id="{86E7D37A-07FB-9300-88C1-B4D2945FD253}"/>
                  </a:ext>
                </a:extLst>
              </p:cNvPr>
              <p:cNvSpPr txBox="1"/>
              <p:nvPr/>
            </p:nvSpPr>
            <p:spPr>
              <a:xfrm>
                <a:off x="9427764" y="2679747"/>
                <a:ext cx="2909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𝑎</m:t>
                      </m:r>
                    </m:oMath>
                  </m:oMathPara>
                </a14:m>
                <a:endParaRPr lang="zh-TW" altLang="en-US" sz="2800" dirty="0">
                  <a:solidFill>
                    <a:prstClr val="black"/>
                  </a:solidFill>
                </a:endParaRPr>
              </a:p>
            </p:txBody>
          </p:sp>
        </mc:Choice>
        <mc:Fallback>
          <p:sp>
            <p:nvSpPr>
              <p:cNvPr id="24" name="文字方塊 42">
                <a:extLst>
                  <a:ext uri="{FF2B5EF4-FFF2-40B4-BE49-F238E27FC236}">
                    <a16:creationId xmlns:a16="http://schemas.microsoft.com/office/drawing/2014/main" id="{86E7D37A-07FB-9300-88C1-B4D2945FD253}"/>
                  </a:ext>
                </a:extLst>
              </p:cNvPr>
              <p:cNvSpPr txBox="1">
                <a:spLocks noRot="1" noChangeAspect="1" noMove="1" noResize="1" noEditPoints="1" noAdjustHandles="1" noChangeArrowheads="1" noChangeShapeType="1" noTextEdit="1"/>
              </p:cNvSpPr>
              <p:nvPr/>
            </p:nvSpPr>
            <p:spPr>
              <a:xfrm>
                <a:off x="9427764" y="2679747"/>
                <a:ext cx="290913" cy="430887"/>
              </a:xfrm>
              <a:prstGeom prst="rect">
                <a:avLst/>
              </a:prstGeom>
              <a:blipFill>
                <a:blip r:embed="rId14"/>
                <a:stretch>
                  <a:fillRect l="-16667" r="-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字方塊 43">
                <a:extLst>
                  <a:ext uri="{FF2B5EF4-FFF2-40B4-BE49-F238E27FC236}">
                    <a16:creationId xmlns:a16="http://schemas.microsoft.com/office/drawing/2014/main" id="{C4C50482-C6E8-4283-39E0-A531F5881847}"/>
                  </a:ext>
                </a:extLst>
              </p:cNvPr>
              <p:cNvSpPr txBox="1"/>
              <p:nvPr/>
            </p:nvSpPr>
            <p:spPr>
              <a:xfrm>
                <a:off x="7118002" y="3648202"/>
                <a:ext cx="2261893" cy="104336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nary>
                        <m:naryPr>
                          <m:chr m:val="∑"/>
                          <m:subHide m:val="on"/>
                          <m:supHide m:val="on"/>
                          <m:ctrlPr>
                            <a:rPr lang="en-US" altLang="zh-TW" sz="2800" b="0" i="1" smtClean="0">
                              <a:latin typeface="Cambria Math" panose="02040503050406030204" pitchFamily="18" charset="0"/>
                            </a:rPr>
                          </m:ctrlPr>
                        </m:naryPr>
                        <m:sub/>
                        <m:sup/>
                        <m:e>
                          <m:sSub>
                            <m:sSubPr>
                              <m:ctrlPr>
                                <a:rPr lang="en-US" altLang="zh-TW" sz="2800" i="1">
                                  <a:solidFill>
                                    <a:prstClr val="black"/>
                                  </a:solidFill>
                                  <a:latin typeface="Cambria Math" panose="02040503050406030204" pitchFamily="18" charset="0"/>
                                </a:rPr>
                              </m:ctrlPr>
                            </m:sSubPr>
                            <m:e>
                              <m:sSub>
                                <m:sSubPr>
                                  <m:ctrlPr>
                                    <a:rPr lang="en-US" altLang="zh-TW" sz="2800" i="1">
                                      <a:latin typeface="Cambria Math" panose="02040503050406030204" pitchFamily="18" charset="0"/>
                                    </a:rPr>
                                  </m:ctrlPr>
                                </m:sSubPr>
                                <m:e>
                                  <m:r>
                                    <m:rPr>
                                      <m:sty m:val="p"/>
                                    </m:rPr>
                                    <a:rPr lang="en-US" altLang="zh-TW" sz="2800" i="1">
                                      <a:latin typeface="Cambria Math" panose="02040503050406030204" pitchFamily="18" charset="0"/>
                                    </a:rPr>
                                    <m:t>A</m:t>
                                  </m:r>
                                </m:e>
                                <m:sub>
                                  <m:r>
                                    <a:rPr lang="en-US" altLang="zh-TW" sz="2800" b="0" i="1" smtClean="0">
                                      <a:latin typeface="Cambria Math" panose="02040503050406030204" pitchFamily="18" charset="0"/>
                                    </a:rPr>
                                    <m:t>𝑛</m:t>
                                  </m:r>
                                </m:sub>
                              </m:sSub>
                              <m:r>
                                <a:rPr lang="en-US" altLang="zh-TW" sz="2800" i="1">
                                  <a:solidFill>
                                    <a:prstClr val="black"/>
                                  </a:solidFill>
                                  <a:latin typeface="Cambria Math" panose="02040503050406030204" pitchFamily="18" charset="0"/>
                                </a:rPr>
                                <m:t>𝑒</m:t>
                              </m:r>
                            </m:e>
                            <m:sub>
                              <m:r>
                                <a:rPr lang="en-US" altLang="zh-TW" sz="2800" b="0" i="1" smtClean="0">
                                  <a:solidFill>
                                    <a:prstClr val="black"/>
                                  </a:solidFill>
                                  <a:latin typeface="Cambria Math" panose="02040503050406030204" pitchFamily="18" charset="0"/>
                                </a:rPr>
                                <m:t>𝑛</m:t>
                              </m:r>
                            </m:sub>
                          </m:sSub>
                        </m:e>
                      </m:nary>
                    </m:oMath>
                  </m:oMathPara>
                </a14:m>
                <a:endParaRPr lang="zh-TW" altLang="en-US" sz="2800" dirty="0">
                  <a:solidFill>
                    <a:prstClr val="black"/>
                  </a:solidFill>
                </a:endParaRPr>
              </a:p>
            </p:txBody>
          </p:sp>
        </mc:Choice>
        <mc:Fallback>
          <p:sp>
            <p:nvSpPr>
              <p:cNvPr id="25" name="文字方塊 43">
                <a:extLst>
                  <a:ext uri="{FF2B5EF4-FFF2-40B4-BE49-F238E27FC236}">
                    <a16:creationId xmlns:a16="http://schemas.microsoft.com/office/drawing/2014/main" id="{C4C50482-C6E8-4283-39E0-A531F5881847}"/>
                  </a:ext>
                </a:extLst>
              </p:cNvPr>
              <p:cNvSpPr txBox="1">
                <a:spLocks noRot="1" noChangeAspect="1" noMove="1" noResize="1" noEditPoints="1" noAdjustHandles="1" noChangeArrowheads="1" noChangeShapeType="1" noTextEdit="1"/>
              </p:cNvSpPr>
              <p:nvPr/>
            </p:nvSpPr>
            <p:spPr>
              <a:xfrm>
                <a:off x="7118002" y="3648202"/>
                <a:ext cx="2261893" cy="1043363"/>
              </a:xfrm>
              <a:prstGeom prst="rect">
                <a:avLst/>
              </a:prstGeom>
              <a:blipFill>
                <a:blip r:embed="rId15"/>
                <a:stretch>
                  <a:fillRect l="-30726" t="-145783" b="-202410"/>
                </a:stretch>
              </a:blipFill>
            </p:spPr>
            <p:txBody>
              <a:bodyPr/>
              <a:lstStyle/>
              <a:p>
                <a:r>
                  <a:rPr lang="zh-CN" altLang="en-US">
                    <a:noFill/>
                  </a:rPr>
                  <a:t> </a:t>
                </a:r>
              </a:p>
            </p:txBody>
          </p:sp>
        </mc:Fallback>
      </mc:AlternateContent>
      <p:sp>
        <p:nvSpPr>
          <p:cNvPr id="26" name="矩形: 圓角 2">
            <a:extLst>
              <a:ext uri="{FF2B5EF4-FFF2-40B4-BE49-F238E27FC236}">
                <a16:creationId xmlns:a16="http://schemas.microsoft.com/office/drawing/2014/main" id="{2ECCEB62-4FF3-8E38-9746-0CF16D92159D}"/>
              </a:ext>
            </a:extLst>
          </p:cNvPr>
          <p:cNvSpPr/>
          <p:nvPr/>
        </p:nvSpPr>
        <p:spPr>
          <a:xfrm>
            <a:off x="4031704" y="2552279"/>
            <a:ext cx="657249" cy="276539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44">
            <a:extLst>
              <a:ext uri="{FF2B5EF4-FFF2-40B4-BE49-F238E27FC236}">
                <a16:creationId xmlns:a16="http://schemas.microsoft.com/office/drawing/2014/main" id="{F5AEFBF1-B883-6DF7-C8E5-92F2B88B5D4B}"/>
              </a:ext>
            </a:extLst>
          </p:cNvPr>
          <p:cNvSpPr txBox="1"/>
          <p:nvPr/>
        </p:nvSpPr>
        <p:spPr>
          <a:xfrm>
            <a:off x="2896073" y="5422592"/>
            <a:ext cx="835935" cy="461665"/>
          </a:xfrm>
          <a:prstGeom prst="rect">
            <a:avLst/>
          </a:prstGeom>
          <a:noFill/>
        </p:spPr>
        <p:txBody>
          <a:bodyPr wrap="square" rtlCol="0">
            <a:spAutoFit/>
          </a:bodyPr>
          <a:lstStyle/>
          <a:p>
            <a:pPr algn="ctr"/>
            <a:r>
              <a:rPr lang="en-US" altLang="zh-TW" sz="2400" dirty="0">
                <a:solidFill>
                  <a:srgbClr val="FF0000"/>
                </a:solidFill>
              </a:rPr>
              <a:t>?</a:t>
            </a:r>
            <a:endParaRPr lang="zh-TW" altLang="en-US" sz="2400" dirty="0">
              <a:solidFill>
                <a:srgbClr val="FF0000"/>
              </a:solidFill>
            </a:endParaRPr>
          </a:p>
        </p:txBody>
      </p:sp>
      <p:sp>
        <p:nvSpPr>
          <p:cNvPr id="28" name="矩形: 圓角 45">
            <a:extLst>
              <a:ext uri="{FF2B5EF4-FFF2-40B4-BE49-F238E27FC236}">
                <a16:creationId xmlns:a16="http://schemas.microsoft.com/office/drawing/2014/main" id="{C06D48EA-CD07-B9F1-1508-E4780BA86DB1}"/>
              </a:ext>
            </a:extLst>
          </p:cNvPr>
          <p:cNvSpPr/>
          <p:nvPr/>
        </p:nvSpPr>
        <p:spPr>
          <a:xfrm>
            <a:off x="2717817" y="2552279"/>
            <a:ext cx="1192449" cy="276539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46">
            <a:extLst>
              <a:ext uri="{FF2B5EF4-FFF2-40B4-BE49-F238E27FC236}">
                <a16:creationId xmlns:a16="http://schemas.microsoft.com/office/drawing/2014/main" id="{D82DAE8E-EC70-5274-6B25-FB085DCBF085}"/>
              </a:ext>
            </a:extLst>
          </p:cNvPr>
          <p:cNvSpPr txBox="1"/>
          <p:nvPr/>
        </p:nvSpPr>
        <p:spPr>
          <a:xfrm>
            <a:off x="3905724" y="5399901"/>
            <a:ext cx="835935" cy="461665"/>
          </a:xfrm>
          <a:prstGeom prst="rect">
            <a:avLst/>
          </a:prstGeom>
          <a:noFill/>
        </p:spPr>
        <p:txBody>
          <a:bodyPr wrap="square" rtlCol="0">
            <a:spAutoFit/>
          </a:bodyPr>
          <a:lstStyle/>
          <a:p>
            <a:pPr algn="ctr"/>
            <a:r>
              <a:rPr lang="en-US" altLang="zh-TW" sz="2400" dirty="0">
                <a:solidFill>
                  <a:srgbClr val="FF0000"/>
                </a:solidFill>
              </a:rPr>
              <a:t>?</a:t>
            </a:r>
            <a:endParaRPr lang="zh-TW" altLang="en-US" sz="2400" dirty="0">
              <a:solidFill>
                <a:srgbClr val="FF0000"/>
              </a:solidFill>
            </a:endParaRPr>
          </a:p>
        </p:txBody>
      </p:sp>
    </p:spTree>
    <p:extLst>
      <p:ext uri="{BB962C8B-B14F-4D97-AF65-F5344CB8AC3E}">
        <p14:creationId xmlns:p14="http://schemas.microsoft.com/office/powerpoint/2010/main" val="408471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animBg="1"/>
      <p:bldP spid="15" grpId="0" animBg="1"/>
      <p:bldP spid="16" grpId="0" animBg="1"/>
      <p:bldP spid="17" grpId="0" animBg="1"/>
      <p:bldP spid="18" grpId="0"/>
      <p:bldP spid="25" grpId="0"/>
      <p:bldP spid="26" grpId="0" animBg="1"/>
      <p:bldP spid="27" grpId="0"/>
      <p:bldP spid="28" grpId="0" animBg="1"/>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9B15C-6861-24A6-73C8-570AB5AD1AAD}"/>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1B7376D-D2B6-D2D5-A0F2-7C7EABB5CDA2}"/>
              </a:ext>
            </a:extLst>
          </p:cNvPr>
          <p:cNvSpPr>
            <a:spLocks noGrp="1"/>
          </p:cNvSpPr>
          <p:nvPr>
            <p:ph type="title"/>
          </p:nvPr>
        </p:nvSpPr>
        <p:spPr/>
        <p:txBody>
          <a:bodyPr/>
          <a:lstStyle/>
          <a:p>
            <a:r>
              <a:rPr lang="en-US" altLang="zh-TW" dirty="0"/>
              <a:t>Version 0 </a:t>
            </a:r>
            <a:endParaRPr lang="zh-CN" altLang="en-US" dirty="0"/>
          </a:p>
        </p:txBody>
      </p:sp>
      <p:pic>
        <p:nvPicPr>
          <p:cNvPr id="2" name="圖片 70">
            <a:extLst>
              <a:ext uri="{FF2B5EF4-FFF2-40B4-BE49-F238E27FC236}">
                <a16:creationId xmlns:a16="http://schemas.microsoft.com/office/drawing/2014/main" id="{B129FF1F-CDFB-E6A1-F2A3-A532DC97E15C}"/>
              </a:ext>
            </a:extLst>
          </p:cNvPr>
          <p:cNvPicPr>
            <a:picLocks noChangeAspect="1"/>
          </p:cNvPicPr>
          <p:nvPr/>
        </p:nvPicPr>
        <p:blipFill>
          <a:blip r:embed="rId3"/>
          <a:stretch>
            <a:fillRect/>
          </a:stretch>
        </p:blipFill>
        <p:spPr>
          <a:xfrm>
            <a:off x="5748291" y="4595291"/>
            <a:ext cx="540000" cy="535472"/>
          </a:xfrm>
          <a:prstGeom prst="rect">
            <a:avLst/>
          </a:prstGeom>
        </p:spPr>
      </p:pic>
      <p:pic>
        <p:nvPicPr>
          <p:cNvPr id="4" name="圖片 72">
            <a:extLst>
              <a:ext uri="{FF2B5EF4-FFF2-40B4-BE49-F238E27FC236}">
                <a16:creationId xmlns:a16="http://schemas.microsoft.com/office/drawing/2014/main" id="{98503286-3985-67EA-9BBD-1B042D77C3A2}"/>
              </a:ext>
            </a:extLst>
          </p:cNvPr>
          <p:cNvPicPr>
            <a:picLocks noChangeAspect="1"/>
          </p:cNvPicPr>
          <p:nvPr/>
        </p:nvPicPr>
        <p:blipFill>
          <a:blip r:embed="rId3"/>
          <a:stretch>
            <a:fillRect/>
          </a:stretch>
        </p:blipFill>
        <p:spPr>
          <a:xfrm>
            <a:off x="6453709" y="3362445"/>
            <a:ext cx="540000" cy="535472"/>
          </a:xfrm>
          <a:prstGeom prst="rect">
            <a:avLst/>
          </a:prstGeom>
        </p:spPr>
      </p:pic>
      <p:pic>
        <p:nvPicPr>
          <p:cNvPr id="5" name="圖片 66">
            <a:extLst>
              <a:ext uri="{FF2B5EF4-FFF2-40B4-BE49-F238E27FC236}">
                <a16:creationId xmlns:a16="http://schemas.microsoft.com/office/drawing/2014/main" id="{2A5BF673-2E51-0AD0-C360-A08525F02AAB}"/>
              </a:ext>
            </a:extLst>
          </p:cNvPr>
          <p:cNvPicPr>
            <a:picLocks noChangeAspect="1"/>
          </p:cNvPicPr>
          <p:nvPr/>
        </p:nvPicPr>
        <p:blipFill>
          <a:blip r:embed="rId4"/>
          <a:stretch>
            <a:fillRect/>
          </a:stretch>
        </p:blipFill>
        <p:spPr>
          <a:xfrm>
            <a:off x="2947205" y="4550295"/>
            <a:ext cx="540000" cy="551920"/>
          </a:xfrm>
          <a:prstGeom prst="rect">
            <a:avLst/>
          </a:prstGeom>
        </p:spPr>
      </p:pic>
      <p:pic>
        <p:nvPicPr>
          <p:cNvPr id="6" name="圖片 68">
            <a:extLst>
              <a:ext uri="{FF2B5EF4-FFF2-40B4-BE49-F238E27FC236}">
                <a16:creationId xmlns:a16="http://schemas.microsoft.com/office/drawing/2014/main" id="{3D1482BE-EB6E-9E0D-64A5-A936C8509E64}"/>
              </a:ext>
            </a:extLst>
          </p:cNvPr>
          <p:cNvPicPr>
            <a:picLocks noChangeAspect="1"/>
          </p:cNvPicPr>
          <p:nvPr/>
        </p:nvPicPr>
        <p:blipFill>
          <a:blip r:embed="rId4"/>
          <a:stretch>
            <a:fillRect/>
          </a:stretch>
        </p:blipFill>
        <p:spPr>
          <a:xfrm>
            <a:off x="3576061" y="3407168"/>
            <a:ext cx="540000" cy="551920"/>
          </a:xfrm>
          <a:prstGeom prst="rect">
            <a:avLst/>
          </a:prstGeom>
        </p:spPr>
      </p:pic>
      <p:sp>
        <p:nvSpPr>
          <p:cNvPr id="7" name="文字方塊 3">
            <a:extLst>
              <a:ext uri="{FF2B5EF4-FFF2-40B4-BE49-F238E27FC236}">
                <a16:creationId xmlns:a16="http://schemas.microsoft.com/office/drawing/2014/main" id="{0909A87D-727A-4E23-AC48-ED98F5E8B516}"/>
              </a:ext>
            </a:extLst>
          </p:cNvPr>
          <p:cNvSpPr txBox="1"/>
          <p:nvPr/>
        </p:nvSpPr>
        <p:spPr>
          <a:xfrm>
            <a:off x="7235356" y="1524565"/>
            <a:ext cx="2641600" cy="461665"/>
          </a:xfrm>
          <a:prstGeom prst="rect">
            <a:avLst/>
          </a:prstGeom>
          <a:noFill/>
        </p:spPr>
        <p:txBody>
          <a:bodyPr wrap="square" rtlCol="0">
            <a:spAutoFit/>
          </a:bodyPr>
          <a:lstStyle/>
          <a:p>
            <a:pPr algn="ctr"/>
            <a:r>
              <a:rPr lang="en-US" altLang="zh-TW" sz="2400" b="1" i="1" u="sng" dirty="0"/>
              <a:t>Training Data</a:t>
            </a:r>
            <a:endParaRPr lang="zh-TW" altLang="en-US" sz="2400" b="1" i="1" u="sng" dirty="0"/>
          </a:p>
        </p:txBody>
      </p:sp>
      <mc:AlternateContent xmlns:mc="http://schemas.openxmlformats.org/markup-compatibility/2006">
        <mc:Choice xmlns:a14="http://schemas.microsoft.com/office/drawing/2010/main" Requires="a14">
          <p:sp>
            <p:nvSpPr>
              <p:cNvPr id="8" name="文字方塊 4">
                <a:extLst>
                  <a:ext uri="{FF2B5EF4-FFF2-40B4-BE49-F238E27FC236}">
                    <a16:creationId xmlns:a16="http://schemas.microsoft.com/office/drawing/2014/main" id="{3978518A-FF01-C795-7C8F-7F211184876C}"/>
                  </a:ext>
                </a:extLst>
              </p:cNvPr>
              <p:cNvSpPr txBox="1"/>
              <p:nvPr/>
            </p:nvSpPr>
            <p:spPr>
              <a:xfrm>
                <a:off x="7336326" y="2255338"/>
                <a:ext cx="9987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Sub>
                        </m:e>
                      </m:d>
                    </m:oMath>
                  </m:oMathPara>
                </a14:m>
                <a:endParaRPr lang="zh-TW" altLang="en-US" sz="2400" dirty="0"/>
              </a:p>
            </p:txBody>
          </p:sp>
        </mc:Choice>
        <mc:Fallback>
          <p:sp>
            <p:nvSpPr>
              <p:cNvPr id="8" name="文字方塊 4">
                <a:extLst>
                  <a:ext uri="{FF2B5EF4-FFF2-40B4-BE49-F238E27FC236}">
                    <a16:creationId xmlns:a16="http://schemas.microsoft.com/office/drawing/2014/main" id="{3978518A-FF01-C795-7C8F-7F211184876C}"/>
                  </a:ext>
                </a:extLst>
              </p:cNvPr>
              <p:cNvSpPr txBox="1">
                <a:spLocks noRot="1" noChangeAspect="1" noMove="1" noResize="1" noEditPoints="1" noAdjustHandles="1" noChangeArrowheads="1" noChangeShapeType="1" noTextEdit="1"/>
              </p:cNvSpPr>
              <p:nvPr/>
            </p:nvSpPr>
            <p:spPr>
              <a:xfrm>
                <a:off x="7336326" y="2255338"/>
                <a:ext cx="998799" cy="369332"/>
              </a:xfrm>
              <a:prstGeom prst="rect">
                <a:avLst/>
              </a:prstGeom>
              <a:blipFill>
                <a:blip r:embed="rId5"/>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字方塊 5">
                <a:extLst>
                  <a:ext uri="{FF2B5EF4-FFF2-40B4-BE49-F238E27FC236}">
                    <a16:creationId xmlns:a16="http://schemas.microsoft.com/office/drawing/2014/main" id="{C1AE127F-61BA-C5FC-2821-76E29BED3035}"/>
                  </a:ext>
                </a:extLst>
              </p:cNvPr>
              <p:cNvSpPr txBox="1"/>
              <p:nvPr/>
            </p:nvSpPr>
            <p:spPr>
              <a:xfrm>
                <a:off x="7336326" y="2764527"/>
                <a:ext cx="10130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2</m:t>
                              </m:r>
                            </m:sub>
                          </m:sSub>
                        </m:e>
                      </m:d>
                    </m:oMath>
                  </m:oMathPara>
                </a14:m>
                <a:endParaRPr lang="zh-TW" altLang="en-US" sz="2400" dirty="0"/>
              </a:p>
            </p:txBody>
          </p:sp>
        </mc:Choice>
        <mc:Fallback>
          <p:sp>
            <p:nvSpPr>
              <p:cNvPr id="9" name="文字方塊 5">
                <a:extLst>
                  <a:ext uri="{FF2B5EF4-FFF2-40B4-BE49-F238E27FC236}">
                    <a16:creationId xmlns:a16="http://schemas.microsoft.com/office/drawing/2014/main" id="{C1AE127F-61BA-C5FC-2821-76E29BED3035}"/>
                  </a:ext>
                </a:extLst>
              </p:cNvPr>
              <p:cNvSpPr txBox="1">
                <a:spLocks noRot="1" noChangeAspect="1" noMove="1" noResize="1" noEditPoints="1" noAdjustHandles="1" noChangeArrowheads="1" noChangeShapeType="1" noTextEdit="1"/>
              </p:cNvSpPr>
              <p:nvPr/>
            </p:nvSpPr>
            <p:spPr>
              <a:xfrm>
                <a:off x="7336326" y="2764527"/>
                <a:ext cx="1013034" cy="369332"/>
              </a:xfrm>
              <a:prstGeom prst="rect">
                <a:avLst/>
              </a:prstGeom>
              <a:blipFill>
                <a:blip r:embed="rId6"/>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字方塊 6">
                <a:extLst>
                  <a:ext uri="{FF2B5EF4-FFF2-40B4-BE49-F238E27FC236}">
                    <a16:creationId xmlns:a16="http://schemas.microsoft.com/office/drawing/2014/main" id="{49A30977-C641-B40D-00D7-2F347DE7BDB0}"/>
                  </a:ext>
                </a:extLst>
              </p:cNvPr>
              <p:cNvSpPr txBox="1"/>
              <p:nvPr/>
            </p:nvSpPr>
            <p:spPr>
              <a:xfrm>
                <a:off x="7336326" y="3273716"/>
                <a:ext cx="10130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3</m:t>
                              </m:r>
                            </m:sub>
                          </m:sSub>
                        </m:e>
                      </m:d>
                    </m:oMath>
                  </m:oMathPara>
                </a14:m>
                <a:endParaRPr lang="zh-TW" altLang="en-US" sz="2400" dirty="0"/>
              </a:p>
            </p:txBody>
          </p:sp>
        </mc:Choice>
        <mc:Fallback>
          <p:sp>
            <p:nvSpPr>
              <p:cNvPr id="10" name="文字方塊 6">
                <a:extLst>
                  <a:ext uri="{FF2B5EF4-FFF2-40B4-BE49-F238E27FC236}">
                    <a16:creationId xmlns:a16="http://schemas.microsoft.com/office/drawing/2014/main" id="{49A30977-C641-B40D-00D7-2F347DE7BDB0}"/>
                  </a:ext>
                </a:extLst>
              </p:cNvPr>
              <p:cNvSpPr txBox="1">
                <a:spLocks noRot="1" noChangeAspect="1" noMove="1" noResize="1" noEditPoints="1" noAdjustHandles="1" noChangeArrowheads="1" noChangeShapeType="1" noTextEdit="1"/>
              </p:cNvSpPr>
              <p:nvPr/>
            </p:nvSpPr>
            <p:spPr>
              <a:xfrm>
                <a:off x="7336326" y="3273716"/>
                <a:ext cx="1013034" cy="369332"/>
              </a:xfrm>
              <a:prstGeom prst="rect">
                <a:avLst/>
              </a:prstGeom>
              <a:blipFill>
                <a:blip r:embed="rId7"/>
                <a:stretch>
                  <a:fillRect b="-129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字方塊 7">
                <a:extLst>
                  <a:ext uri="{FF2B5EF4-FFF2-40B4-BE49-F238E27FC236}">
                    <a16:creationId xmlns:a16="http://schemas.microsoft.com/office/drawing/2014/main" id="{65292927-6562-275F-F246-7CC4003BC5FD}"/>
                  </a:ext>
                </a:extLst>
              </p:cNvPr>
              <p:cNvSpPr txBox="1"/>
              <p:nvPr/>
            </p:nvSpPr>
            <p:spPr>
              <a:xfrm>
                <a:off x="7304214" y="4541975"/>
                <a:ext cx="12026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𝑁</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𝑁</m:t>
                              </m:r>
                            </m:sub>
                          </m:sSub>
                          <m:r>
                            <a:rPr lang="en-US" altLang="zh-TW" sz="2400" b="0" i="1" smtClean="0">
                              <a:latin typeface="Cambria Math" panose="02040503050406030204" pitchFamily="18" charset="0"/>
                            </a:rPr>
                            <m:t> </m:t>
                          </m:r>
                        </m:e>
                      </m:d>
                    </m:oMath>
                  </m:oMathPara>
                </a14:m>
                <a:endParaRPr lang="zh-TW" altLang="en-US" sz="2400" dirty="0"/>
              </a:p>
            </p:txBody>
          </p:sp>
        </mc:Choice>
        <mc:Fallback>
          <p:sp>
            <p:nvSpPr>
              <p:cNvPr id="11" name="文字方塊 7">
                <a:extLst>
                  <a:ext uri="{FF2B5EF4-FFF2-40B4-BE49-F238E27FC236}">
                    <a16:creationId xmlns:a16="http://schemas.microsoft.com/office/drawing/2014/main" id="{65292927-6562-275F-F246-7CC4003BC5FD}"/>
                  </a:ext>
                </a:extLst>
              </p:cNvPr>
              <p:cNvSpPr txBox="1">
                <a:spLocks noRot="1" noChangeAspect="1" noMove="1" noResize="1" noEditPoints="1" noAdjustHandles="1" noChangeArrowheads="1" noChangeShapeType="1" noTextEdit="1"/>
              </p:cNvSpPr>
              <p:nvPr/>
            </p:nvSpPr>
            <p:spPr>
              <a:xfrm>
                <a:off x="7304214" y="4541975"/>
                <a:ext cx="1202637" cy="369332"/>
              </a:xfrm>
              <a:prstGeom prst="rect">
                <a:avLst/>
              </a:prstGeom>
              <a:blipFill>
                <a:blip r:embed="rId8"/>
                <a:stretch>
                  <a:fillRect t="-6667" b="-40000"/>
                </a:stretch>
              </a:blipFill>
            </p:spPr>
            <p:txBody>
              <a:bodyPr/>
              <a:lstStyle/>
              <a:p>
                <a:r>
                  <a:rPr lang="zh-CN" altLang="en-US">
                    <a:noFill/>
                  </a:rPr>
                  <a:t> </a:t>
                </a:r>
              </a:p>
            </p:txBody>
          </p:sp>
        </mc:Fallback>
      </mc:AlternateContent>
      <p:sp>
        <p:nvSpPr>
          <p:cNvPr id="12" name="文字方塊 8">
            <a:extLst>
              <a:ext uri="{FF2B5EF4-FFF2-40B4-BE49-F238E27FC236}">
                <a16:creationId xmlns:a16="http://schemas.microsoft.com/office/drawing/2014/main" id="{8C226FA9-5C53-33D5-DBB9-69FA46C967F7}"/>
              </a:ext>
            </a:extLst>
          </p:cNvPr>
          <p:cNvSpPr txBox="1"/>
          <p:nvPr/>
        </p:nvSpPr>
        <p:spPr>
          <a:xfrm rot="5400000">
            <a:off x="7571385" y="3860685"/>
            <a:ext cx="72324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13" name="文字方塊 9">
                <a:extLst>
                  <a:ext uri="{FF2B5EF4-FFF2-40B4-BE49-F238E27FC236}">
                    <a16:creationId xmlns:a16="http://schemas.microsoft.com/office/drawing/2014/main" id="{A492C21B-B8A8-4F2F-2DDF-8968C21C2787}"/>
                  </a:ext>
                </a:extLst>
              </p:cNvPr>
              <p:cNvSpPr txBox="1"/>
              <p:nvPr/>
            </p:nvSpPr>
            <p:spPr>
              <a:xfrm>
                <a:off x="8454039" y="2221987"/>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13" name="文字方塊 9">
                <a:extLst>
                  <a:ext uri="{FF2B5EF4-FFF2-40B4-BE49-F238E27FC236}">
                    <a16:creationId xmlns:a16="http://schemas.microsoft.com/office/drawing/2014/main" id="{A492C21B-B8A8-4F2F-2DDF-8968C21C2787}"/>
                  </a:ext>
                </a:extLst>
              </p:cNvPr>
              <p:cNvSpPr txBox="1">
                <a:spLocks noRot="1" noChangeAspect="1" noMove="1" noResize="1" noEditPoints="1" noAdjustHandles="1" noChangeArrowheads="1" noChangeShapeType="1" noTextEdit="1"/>
              </p:cNvSpPr>
              <p:nvPr/>
            </p:nvSpPr>
            <p:spPr>
              <a:xfrm>
                <a:off x="8454039" y="2221987"/>
                <a:ext cx="827314" cy="461665"/>
              </a:xfrm>
              <a:prstGeom prst="rect">
                <a:avLst/>
              </a:prstGeom>
              <a:blipFill>
                <a:blip r:embed="rId9"/>
                <a:stretch>
                  <a:fillRect b="-2632"/>
                </a:stretch>
              </a:blipFill>
            </p:spPr>
            <p:txBody>
              <a:bodyPr/>
              <a:lstStyle/>
              <a:p>
                <a:r>
                  <a:rPr lang="zh-CN" altLang="en-US">
                    <a:noFill/>
                  </a:rPr>
                  <a:t> </a:t>
                </a:r>
              </a:p>
            </p:txBody>
          </p:sp>
        </mc:Fallback>
      </mc:AlternateContent>
      <p:sp>
        <p:nvSpPr>
          <p:cNvPr id="14" name="文字方塊 10">
            <a:extLst>
              <a:ext uri="{FF2B5EF4-FFF2-40B4-BE49-F238E27FC236}">
                <a16:creationId xmlns:a16="http://schemas.microsoft.com/office/drawing/2014/main" id="{DD5581A2-102E-D253-5AF0-2BF46634F066}"/>
              </a:ext>
            </a:extLst>
          </p:cNvPr>
          <p:cNvSpPr txBox="1"/>
          <p:nvPr/>
        </p:nvSpPr>
        <p:spPr>
          <a:xfrm rot="5400000">
            <a:off x="8557317" y="3859272"/>
            <a:ext cx="72324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15" name="文字方塊 11">
                <a:extLst>
                  <a:ext uri="{FF2B5EF4-FFF2-40B4-BE49-F238E27FC236}">
                    <a16:creationId xmlns:a16="http://schemas.microsoft.com/office/drawing/2014/main" id="{CF2CF87E-CC3C-575D-9FAC-47B220CBD8A5}"/>
                  </a:ext>
                </a:extLst>
              </p:cNvPr>
              <p:cNvSpPr txBox="1"/>
              <p:nvPr/>
            </p:nvSpPr>
            <p:spPr>
              <a:xfrm>
                <a:off x="8458713" y="2739598"/>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15" name="文字方塊 11">
                <a:extLst>
                  <a:ext uri="{FF2B5EF4-FFF2-40B4-BE49-F238E27FC236}">
                    <a16:creationId xmlns:a16="http://schemas.microsoft.com/office/drawing/2014/main" id="{CF2CF87E-CC3C-575D-9FAC-47B220CBD8A5}"/>
                  </a:ext>
                </a:extLst>
              </p:cNvPr>
              <p:cNvSpPr txBox="1">
                <a:spLocks noRot="1" noChangeAspect="1" noMove="1" noResize="1" noEditPoints="1" noAdjustHandles="1" noChangeArrowheads="1" noChangeShapeType="1" noTextEdit="1"/>
              </p:cNvSpPr>
              <p:nvPr/>
            </p:nvSpPr>
            <p:spPr>
              <a:xfrm>
                <a:off x="8458713" y="2739598"/>
                <a:ext cx="827314"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字方塊 12">
                <a:extLst>
                  <a:ext uri="{FF2B5EF4-FFF2-40B4-BE49-F238E27FC236}">
                    <a16:creationId xmlns:a16="http://schemas.microsoft.com/office/drawing/2014/main" id="{5A1A426E-3481-4CC7-895E-F0F05FBD7331}"/>
                  </a:ext>
                </a:extLst>
              </p:cNvPr>
              <p:cNvSpPr txBox="1"/>
              <p:nvPr/>
            </p:nvSpPr>
            <p:spPr>
              <a:xfrm>
                <a:off x="8451450" y="3227549"/>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16" name="文字方塊 12">
                <a:extLst>
                  <a:ext uri="{FF2B5EF4-FFF2-40B4-BE49-F238E27FC236}">
                    <a16:creationId xmlns:a16="http://schemas.microsoft.com/office/drawing/2014/main" id="{5A1A426E-3481-4CC7-895E-F0F05FBD7331}"/>
                  </a:ext>
                </a:extLst>
              </p:cNvPr>
              <p:cNvSpPr txBox="1">
                <a:spLocks noRot="1" noChangeAspect="1" noMove="1" noResize="1" noEditPoints="1" noAdjustHandles="1" noChangeArrowheads="1" noChangeShapeType="1" noTextEdit="1"/>
              </p:cNvSpPr>
              <p:nvPr/>
            </p:nvSpPr>
            <p:spPr>
              <a:xfrm>
                <a:off x="8451450" y="3227549"/>
                <a:ext cx="827314" cy="461665"/>
              </a:xfrm>
              <a:prstGeom prst="rect">
                <a:avLst/>
              </a:prstGeom>
              <a:blipFill>
                <a:blip r:embed="rId11"/>
                <a:stretch>
                  <a:fillRect b="-26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字方塊 13">
                <a:extLst>
                  <a:ext uri="{FF2B5EF4-FFF2-40B4-BE49-F238E27FC236}">
                    <a16:creationId xmlns:a16="http://schemas.microsoft.com/office/drawing/2014/main" id="{8E0C5828-C320-A806-7348-C2BFB331FA74}"/>
                  </a:ext>
                </a:extLst>
              </p:cNvPr>
              <p:cNvSpPr txBox="1"/>
              <p:nvPr/>
            </p:nvSpPr>
            <p:spPr>
              <a:xfrm>
                <a:off x="8505283" y="4510322"/>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𝑁</m:t>
                          </m:r>
                        </m:sub>
                      </m:sSub>
                    </m:oMath>
                  </m:oMathPara>
                </a14:m>
                <a:endParaRPr lang="zh-TW" altLang="en-US" sz="2400" dirty="0"/>
              </a:p>
            </p:txBody>
          </p:sp>
        </mc:Choice>
        <mc:Fallback>
          <p:sp>
            <p:nvSpPr>
              <p:cNvPr id="17" name="文字方塊 13">
                <a:extLst>
                  <a:ext uri="{FF2B5EF4-FFF2-40B4-BE49-F238E27FC236}">
                    <a16:creationId xmlns:a16="http://schemas.microsoft.com/office/drawing/2014/main" id="{8E0C5828-C320-A806-7348-C2BFB331FA74}"/>
                  </a:ext>
                </a:extLst>
              </p:cNvPr>
              <p:cNvSpPr txBox="1">
                <a:spLocks noRot="1" noChangeAspect="1" noMove="1" noResize="1" noEditPoints="1" noAdjustHandles="1" noChangeArrowheads="1" noChangeShapeType="1" noTextEdit="1"/>
              </p:cNvSpPr>
              <p:nvPr/>
            </p:nvSpPr>
            <p:spPr>
              <a:xfrm>
                <a:off x="8505283" y="4510322"/>
                <a:ext cx="827314" cy="461665"/>
              </a:xfrm>
              <a:prstGeom prst="rect">
                <a:avLst/>
              </a:prstGeom>
              <a:blipFill>
                <a:blip r:embed="rId12"/>
                <a:stretch>
                  <a:fillRect b="-2703"/>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24BCCB39-882D-7EB1-8F61-56DBE54CE0AD}"/>
              </a:ext>
            </a:extLst>
          </p:cNvPr>
          <p:cNvSpPr/>
          <p:nvPr/>
        </p:nvSpPr>
        <p:spPr>
          <a:xfrm>
            <a:off x="2936111" y="2255801"/>
            <a:ext cx="980661"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Actor</a:t>
            </a:r>
            <a:endParaRPr lang="zh-TW" altLang="en-US" sz="2400" dirty="0"/>
          </a:p>
        </p:txBody>
      </p:sp>
      <p:cxnSp>
        <p:nvCxnSpPr>
          <p:cNvPr id="19" name="直線單箭頭接點 15">
            <a:extLst>
              <a:ext uri="{FF2B5EF4-FFF2-40B4-BE49-F238E27FC236}">
                <a16:creationId xmlns:a16="http://schemas.microsoft.com/office/drawing/2014/main" id="{BB98A220-ABC3-93E0-DF41-EBDA36F600A5}"/>
              </a:ext>
            </a:extLst>
          </p:cNvPr>
          <p:cNvCxnSpPr/>
          <p:nvPr/>
        </p:nvCxnSpPr>
        <p:spPr>
          <a:xfrm>
            <a:off x="3445491" y="2030514"/>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6">
            <a:extLst>
              <a:ext uri="{FF2B5EF4-FFF2-40B4-BE49-F238E27FC236}">
                <a16:creationId xmlns:a16="http://schemas.microsoft.com/office/drawing/2014/main" id="{05A3235F-9CAD-E8A2-A74F-36A9D0DA1D0D}"/>
              </a:ext>
            </a:extLst>
          </p:cNvPr>
          <p:cNvCxnSpPr/>
          <p:nvPr/>
        </p:nvCxnSpPr>
        <p:spPr>
          <a:xfrm>
            <a:off x="3445491" y="2878653"/>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B1E39FF5-6F17-7F37-71AB-B6A7836917D3}"/>
                  </a:ext>
                </a:extLst>
              </p:cNvPr>
              <p:cNvSpPr/>
              <p:nvPr/>
            </p:nvSpPr>
            <p:spPr>
              <a:xfrm>
                <a:off x="3183368" y="1547228"/>
                <a:ext cx="5242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Sub>
                    </m:oMath>
                  </m:oMathPara>
                </a14:m>
                <a:endParaRPr lang="en-US" altLang="zh-TW" sz="2400" dirty="0"/>
              </a:p>
            </p:txBody>
          </p:sp>
        </mc:Choice>
        <mc:Fallback>
          <p:sp>
            <p:nvSpPr>
              <p:cNvPr id="21" name="矩形 20">
                <a:extLst>
                  <a:ext uri="{FF2B5EF4-FFF2-40B4-BE49-F238E27FC236}">
                    <a16:creationId xmlns:a16="http://schemas.microsoft.com/office/drawing/2014/main" id="{B1E39FF5-6F17-7F37-71AB-B6A7836917D3}"/>
                  </a:ext>
                </a:extLst>
              </p:cNvPr>
              <p:cNvSpPr>
                <a:spLocks noRot="1" noChangeAspect="1" noMove="1" noResize="1" noEditPoints="1" noAdjustHandles="1" noChangeArrowheads="1" noChangeShapeType="1" noTextEdit="1"/>
              </p:cNvSpPr>
              <p:nvPr/>
            </p:nvSpPr>
            <p:spPr>
              <a:xfrm>
                <a:off x="3183368" y="1547228"/>
                <a:ext cx="524246" cy="4616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69D3796A-EEC8-797D-E6A6-2BF799808752}"/>
                  </a:ext>
                </a:extLst>
              </p:cNvPr>
              <p:cNvSpPr/>
              <p:nvPr/>
            </p:nvSpPr>
            <p:spPr>
              <a:xfrm>
                <a:off x="3183368" y="3039840"/>
                <a:ext cx="5606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i="1">
                              <a:latin typeface="Cambria Math" panose="02040503050406030204" pitchFamily="18" charset="0"/>
                            </a:rPr>
                            <m:t>1</m:t>
                          </m:r>
                        </m:sub>
                      </m:sSub>
                    </m:oMath>
                  </m:oMathPara>
                </a14:m>
                <a:endParaRPr lang="en-US" altLang="zh-TW" sz="2400" dirty="0"/>
              </a:p>
            </p:txBody>
          </p:sp>
        </mc:Choice>
        <mc:Fallback>
          <p:sp>
            <p:nvSpPr>
              <p:cNvPr id="22" name="矩形 21">
                <a:extLst>
                  <a:ext uri="{FF2B5EF4-FFF2-40B4-BE49-F238E27FC236}">
                    <a16:creationId xmlns:a16="http://schemas.microsoft.com/office/drawing/2014/main" id="{69D3796A-EEC8-797D-E6A6-2BF799808752}"/>
                  </a:ext>
                </a:extLst>
              </p:cNvPr>
              <p:cNvSpPr>
                <a:spLocks noRot="1" noChangeAspect="1" noMove="1" noResize="1" noEditPoints="1" noAdjustHandles="1" noChangeArrowheads="1" noChangeShapeType="1" noTextEdit="1"/>
              </p:cNvSpPr>
              <p:nvPr/>
            </p:nvSpPr>
            <p:spPr>
              <a:xfrm>
                <a:off x="3183368" y="3039840"/>
                <a:ext cx="560603" cy="461665"/>
              </a:xfrm>
              <a:prstGeom prst="rect">
                <a:avLst/>
              </a:prstGeom>
              <a:blipFill>
                <a:blip r:embed="rId14"/>
                <a:stretch>
                  <a:fillRect b="-2703"/>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ECAD3A2A-064D-2DBF-9FA5-B58B40640D7D}"/>
              </a:ext>
            </a:extLst>
          </p:cNvPr>
          <p:cNvSpPr/>
          <p:nvPr/>
        </p:nvSpPr>
        <p:spPr>
          <a:xfrm>
            <a:off x="4376460" y="2255801"/>
            <a:ext cx="980661" cy="6228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400" dirty="0" err="1"/>
              <a:t>Env</a:t>
            </a:r>
            <a:endParaRPr lang="zh-TW" altLang="en-US" sz="2400" dirty="0"/>
          </a:p>
        </p:txBody>
      </p:sp>
      <p:cxnSp>
        <p:nvCxnSpPr>
          <p:cNvPr id="24" name="直線單箭頭接點 20">
            <a:extLst>
              <a:ext uri="{FF2B5EF4-FFF2-40B4-BE49-F238E27FC236}">
                <a16:creationId xmlns:a16="http://schemas.microsoft.com/office/drawing/2014/main" id="{D0A4D8E6-AFB6-9CB2-B3B0-4EB41148831C}"/>
              </a:ext>
            </a:extLst>
          </p:cNvPr>
          <p:cNvCxnSpPr>
            <a:cxnSpLocks/>
          </p:cNvCxnSpPr>
          <p:nvPr/>
        </p:nvCxnSpPr>
        <p:spPr>
          <a:xfrm>
            <a:off x="4870620" y="2905743"/>
            <a:ext cx="0" cy="2337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矩形 24">
                <a:extLst>
                  <a:ext uri="{FF2B5EF4-FFF2-40B4-BE49-F238E27FC236}">
                    <a16:creationId xmlns:a16="http://schemas.microsoft.com/office/drawing/2014/main" id="{8B1167BD-EFBB-D300-A174-1CF981DE3851}"/>
                  </a:ext>
                </a:extLst>
              </p:cNvPr>
              <p:cNvSpPr/>
              <p:nvPr/>
            </p:nvSpPr>
            <p:spPr>
              <a:xfrm>
                <a:off x="4677379" y="3055832"/>
                <a:ext cx="5313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m:oMathPara>
                </a14:m>
                <a:endParaRPr lang="en-US" altLang="zh-TW" sz="2400" dirty="0"/>
              </a:p>
            </p:txBody>
          </p:sp>
        </mc:Choice>
        <mc:Fallback>
          <p:sp>
            <p:nvSpPr>
              <p:cNvPr id="25" name="矩形 24">
                <a:extLst>
                  <a:ext uri="{FF2B5EF4-FFF2-40B4-BE49-F238E27FC236}">
                    <a16:creationId xmlns:a16="http://schemas.microsoft.com/office/drawing/2014/main" id="{8B1167BD-EFBB-D300-A174-1CF981DE3851}"/>
                  </a:ext>
                </a:extLst>
              </p:cNvPr>
              <p:cNvSpPr>
                <a:spLocks noRot="1" noChangeAspect="1" noMove="1" noResize="1" noEditPoints="1" noAdjustHandles="1" noChangeArrowheads="1" noChangeShapeType="1" noTextEdit="1"/>
              </p:cNvSpPr>
              <p:nvPr/>
            </p:nvSpPr>
            <p:spPr>
              <a:xfrm>
                <a:off x="4677379" y="3055832"/>
                <a:ext cx="531364" cy="461665"/>
              </a:xfrm>
              <a:prstGeom prst="rect">
                <a:avLst/>
              </a:prstGeom>
              <a:blipFill>
                <a:blip r:embed="rId15"/>
                <a:stretch>
                  <a:fillRect b="-2703"/>
                </a:stretch>
              </a:blipFill>
            </p:spPr>
            <p:txBody>
              <a:bodyPr/>
              <a:lstStyle/>
              <a:p>
                <a:r>
                  <a:rPr lang="zh-CN" altLang="en-US">
                    <a:noFill/>
                  </a:rPr>
                  <a:t> </a:t>
                </a:r>
              </a:p>
            </p:txBody>
          </p:sp>
        </mc:Fallback>
      </mc:AlternateContent>
      <p:sp>
        <p:nvSpPr>
          <p:cNvPr id="26" name="矩形 25">
            <a:extLst>
              <a:ext uri="{FF2B5EF4-FFF2-40B4-BE49-F238E27FC236}">
                <a16:creationId xmlns:a16="http://schemas.microsoft.com/office/drawing/2014/main" id="{31798BA7-8234-89F8-41A2-51225A996DA6}"/>
              </a:ext>
            </a:extLst>
          </p:cNvPr>
          <p:cNvSpPr/>
          <p:nvPr/>
        </p:nvSpPr>
        <p:spPr>
          <a:xfrm>
            <a:off x="1566327" y="2250015"/>
            <a:ext cx="980661" cy="6228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400" dirty="0" err="1"/>
              <a:t>Env</a:t>
            </a:r>
            <a:endParaRPr lang="zh-TW" altLang="en-US" sz="2400" dirty="0"/>
          </a:p>
        </p:txBody>
      </p:sp>
      <p:cxnSp>
        <p:nvCxnSpPr>
          <p:cNvPr id="27" name="直線單箭頭接點 23">
            <a:extLst>
              <a:ext uri="{FF2B5EF4-FFF2-40B4-BE49-F238E27FC236}">
                <a16:creationId xmlns:a16="http://schemas.microsoft.com/office/drawing/2014/main" id="{2AD5861E-E3C6-854E-8EE9-BC18FE4B7683}"/>
              </a:ext>
            </a:extLst>
          </p:cNvPr>
          <p:cNvCxnSpPr/>
          <p:nvPr/>
        </p:nvCxnSpPr>
        <p:spPr>
          <a:xfrm>
            <a:off x="2075684" y="2890530"/>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矩形 27">
                <a:extLst>
                  <a:ext uri="{FF2B5EF4-FFF2-40B4-BE49-F238E27FC236}">
                    <a16:creationId xmlns:a16="http://schemas.microsoft.com/office/drawing/2014/main" id="{642F9027-5B92-3F3B-A4A4-DBD40F7645C1}"/>
                  </a:ext>
                </a:extLst>
              </p:cNvPr>
              <p:cNvSpPr/>
              <p:nvPr/>
            </p:nvSpPr>
            <p:spPr>
              <a:xfrm>
                <a:off x="1837559" y="3028152"/>
                <a:ext cx="5242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Sub>
                    </m:oMath>
                  </m:oMathPara>
                </a14:m>
                <a:endParaRPr lang="en-US" altLang="zh-TW" sz="2400" dirty="0"/>
              </a:p>
            </p:txBody>
          </p:sp>
        </mc:Choice>
        <mc:Fallback>
          <p:sp>
            <p:nvSpPr>
              <p:cNvPr id="28" name="矩形 27">
                <a:extLst>
                  <a:ext uri="{FF2B5EF4-FFF2-40B4-BE49-F238E27FC236}">
                    <a16:creationId xmlns:a16="http://schemas.microsoft.com/office/drawing/2014/main" id="{642F9027-5B92-3F3B-A4A4-DBD40F7645C1}"/>
                  </a:ext>
                </a:extLst>
              </p:cNvPr>
              <p:cNvSpPr>
                <a:spLocks noRot="1" noChangeAspect="1" noMove="1" noResize="1" noEditPoints="1" noAdjustHandles="1" noChangeArrowheads="1" noChangeShapeType="1" noTextEdit="1"/>
              </p:cNvSpPr>
              <p:nvPr/>
            </p:nvSpPr>
            <p:spPr>
              <a:xfrm>
                <a:off x="1837559" y="3028152"/>
                <a:ext cx="524246" cy="461665"/>
              </a:xfrm>
              <a:prstGeom prst="rect">
                <a:avLst/>
              </a:prstGeom>
              <a:blipFill>
                <a:blip r:embed="rId16"/>
                <a:stretch>
                  <a:fillRect b="-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a:extLst>
                  <a:ext uri="{FF2B5EF4-FFF2-40B4-BE49-F238E27FC236}">
                    <a16:creationId xmlns:a16="http://schemas.microsoft.com/office/drawing/2014/main" id="{C4A291A6-2C0C-C298-5D02-A94FDA6EE952}"/>
                  </a:ext>
                </a:extLst>
              </p:cNvPr>
              <p:cNvSpPr/>
              <p:nvPr/>
            </p:nvSpPr>
            <p:spPr>
              <a:xfrm>
                <a:off x="4614138" y="1547228"/>
                <a:ext cx="5606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i="1">
                              <a:latin typeface="Cambria Math" panose="02040503050406030204" pitchFamily="18" charset="0"/>
                            </a:rPr>
                            <m:t>1</m:t>
                          </m:r>
                        </m:sub>
                      </m:sSub>
                    </m:oMath>
                  </m:oMathPara>
                </a14:m>
                <a:endParaRPr lang="en-US" altLang="zh-TW" sz="2400" dirty="0"/>
              </a:p>
            </p:txBody>
          </p:sp>
        </mc:Choice>
        <mc:Fallback>
          <p:sp>
            <p:nvSpPr>
              <p:cNvPr id="29" name="矩形 28">
                <a:extLst>
                  <a:ext uri="{FF2B5EF4-FFF2-40B4-BE49-F238E27FC236}">
                    <a16:creationId xmlns:a16="http://schemas.microsoft.com/office/drawing/2014/main" id="{C4A291A6-2C0C-C298-5D02-A94FDA6EE952}"/>
                  </a:ext>
                </a:extLst>
              </p:cNvPr>
              <p:cNvSpPr>
                <a:spLocks noRot="1" noChangeAspect="1" noMove="1" noResize="1" noEditPoints="1" noAdjustHandles="1" noChangeArrowheads="1" noChangeShapeType="1" noTextEdit="1"/>
              </p:cNvSpPr>
              <p:nvPr/>
            </p:nvSpPr>
            <p:spPr>
              <a:xfrm>
                <a:off x="4614138" y="1547228"/>
                <a:ext cx="560603" cy="461665"/>
              </a:xfrm>
              <a:prstGeom prst="rect">
                <a:avLst/>
              </a:prstGeom>
              <a:blipFill>
                <a:blip r:embed="rId17"/>
                <a:stretch>
                  <a:fillRect/>
                </a:stretch>
              </a:blipFill>
            </p:spPr>
            <p:txBody>
              <a:bodyPr/>
              <a:lstStyle/>
              <a:p>
                <a:r>
                  <a:rPr lang="zh-CN" altLang="en-US">
                    <a:noFill/>
                  </a:rPr>
                  <a:t> </a:t>
                </a:r>
              </a:p>
            </p:txBody>
          </p:sp>
        </mc:Fallback>
      </mc:AlternateContent>
      <p:cxnSp>
        <p:nvCxnSpPr>
          <p:cNvPr id="30" name="直線單箭頭接點 26">
            <a:extLst>
              <a:ext uri="{FF2B5EF4-FFF2-40B4-BE49-F238E27FC236}">
                <a16:creationId xmlns:a16="http://schemas.microsoft.com/office/drawing/2014/main" id="{9B524349-C610-70E4-75D7-1B279672627B}"/>
              </a:ext>
            </a:extLst>
          </p:cNvPr>
          <p:cNvCxnSpPr/>
          <p:nvPr/>
        </p:nvCxnSpPr>
        <p:spPr>
          <a:xfrm>
            <a:off x="4866790" y="2008893"/>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手繪多邊形: 圖案 27">
            <a:extLst>
              <a:ext uri="{FF2B5EF4-FFF2-40B4-BE49-F238E27FC236}">
                <a16:creationId xmlns:a16="http://schemas.microsoft.com/office/drawing/2014/main" id="{D65798F7-E5F8-2D2C-A16B-41DD2981C2E1}"/>
              </a:ext>
            </a:extLst>
          </p:cNvPr>
          <p:cNvSpPr/>
          <p:nvPr/>
        </p:nvSpPr>
        <p:spPr>
          <a:xfrm>
            <a:off x="3616941" y="1792968"/>
            <a:ext cx="1072048" cy="1530585"/>
          </a:xfrm>
          <a:custGeom>
            <a:avLst/>
            <a:gdLst>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09600 w 1085850"/>
              <a:gd name="connsiteY5" fmla="*/ 120650 h 1530585"/>
              <a:gd name="connsiteX6" fmla="*/ 1085850 w 1085850"/>
              <a:gd name="connsiteY6" fmla="*/ 0 h 1530585"/>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93213 w 1085850"/>
              <a:gd name="connsiteY5" fmla="*/ 152400 h 1530585"/>
              <a:gd name="connsiteX6" fmla="*/ 1085850 w 1085850"/>
              <a:gd name="connsiteY6" fmla="*/ 0 h 15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850" h="1530585">
                <a:moveTo>
                  <a:pt x="0" y="1530350"/>
                </a:moveTo>
                <a:cubicBezTo>
                  <a:pt x="137054" y="1531408"/>
                  <a:pt x="274108" y="1532467"/>
                  <a:pt x="361950" y="1447800"/>
                </a:cubicBezTo>
                <a:cubicBezTo>
                  <a:pt x="449792" y="1363133"/>
                  <a:pt x="496358" y="1149350"/>
                  <a:pt x="527050" y="1022350"/>
                </a:cubicBezTo>
                <a:cubicBezTo>
                  <a:pt x="557742" y="895350"/>
                  <a:pt x="543983" y="794808"/>
                  <a:pt x="546100" y="685800"/>
                </a:cubicBezTo>
                <a:cubicBezTo>
                  <a:pt x="548217" y="576792"/>
                  <a:pt x="515231" y="457200"/>
                  <a:pt x="539750" y="368300"/>
                </a:cubicBezTo>
                <a:cubicBezTo>
                  <a:pt x="564269" y="279400"/>
                  <a:pt x="602196" y="213783"/>
                  <a:pt x="693213" y="152400"/>
                </a:cubicBezTo>
                <a:cubicBezTo>
                  <a:pt x="784230" y="91017"/>
                  <a:pt x="893233" y="29633"/>
                  <a:pt x="108585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4121F57D-A3BD-F029-4BB8-09785AEBD045}"/>
              </a:ext>
            </a:extLst>
          </p:cNvPr>
          <p:cNvSpPr/>
          <p:nvPr/>
        </p:nvSpPr>
        <p:spPr>
          <a:xfrm>
            <a:off x="5810612" y="2271793"/>
            <a:ext cx="980661"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Actor</a:t>
            </a:r>
            <a:endParaRPr lang="zh-TW" altLang="en-US" sz="2400" dirty="0"/>
          </a:p>
        </p:txBody>
      </p:sp>
      <p:cxnSp>
        <p:nvCxnSpPr>
          <p:cNvPr id="33" name="直線單箭頭接點 29">
            <a:extLst>
              <a:ext uri="{FF2B5EF4-FFF2-40B4-BE49-F238E27FC236}">
                <a16:creationId xmlns:a16="http://schemas.microsoft.com/office/drawing/2014/main" id="{992C7481-F169-D279-251D-37215448E987}"/>
              </a:ext>
            </a:extLst>
          </p:cNvPr>
          <p:cNvCxnSpPr/>
          <p:nvPr/>
        </p:nvCxnSpPr>
        <p:spPr>
          <a:xfrm>
            <a:off x="6319992" y="2046506"/>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0">
            <a:extLst>
              <a:ext uri="{FF2B5EF4-FFF2-40B4-BE49-F238E27FC236}">
                <a16:creationId xmlns:a16="http://schemas.microsoft.com/office/drawing/2014/main" id="{BECC7E63-C11A-CB74-269A-2A15D095DC45}"/>
              </a:ext>
            </a:extLst>
          </p:cNvPr>
          <p:cNvCxnSpPr/>
          <p:nvPr/>
        </p:nvCxnSpPr>
        <p:spPr>
          <a:xfrm>
            <a:off x="6319992" y="2894645"/>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矩形 34">
                <a:extLst>
                  <a:ext uri="{FF2B5EF4-FFF2-40B4-BE49-F238E27FC236}">
                    <a16:creationId xmlns:a16="http://schemas.microsoft.com/office/drawing/2014/main" id="{9CE545EC-726F-20B1-B15D-C9E731F78762}"/>
                  </a:ext>
                </a:extLst>
              </p:cNvPr>
              <p:cNvSpPr/>
              <p:nvPr/>
            </p:nvSpPr>
            <p:spPr>
              <a:xfrm>
                <a:off x="6057869" y="1563220"/>
                <a:ext cx="5313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2</m:t>
                          </m:r>
                        </m:sub>
                      </m:sSub>
                    </m:oMath>
                  </m:oMathPara>
                </a14:m>
                <a:endParaRPr lang="en-US" altLang="zh-TW" sz="2400" dirty="0"/>
              </a:p>
            </p:txBody>
          </p:sp>
        </mc:Choice>
        <mc:Fallback>
          <p:sp>
            <p:nvSpPr>
              <p:cNvPr id="35" name="矩形 34">
                <a:extLst>
                  <a:ext uri="{FF2B5EF4-FFF2-40B4-BE49-F238E27FC236}">
                    <a16:creationId xmlns:a16="http://schemas.microsoft.com/office/drawing/2014/main" id="{9CE545EC-726F-20B1-B15D-C9E731F78762}"/>
                  </a:ext>
                </a:extLst>
              </p:cNvPr>
              <p:cNvSpPr>
                <a:spLocks noRot="1" noChangeAspect="1" noMove="1" noResize="1" noEditPoints="1" noAdjustHandles="1" noChangeArrowheads="1" noChangeShapeType="1" noTextEdit="1"/>
              </p:cNvSpPr>
              <p:nvPr/>
            </p:nvSpPr>
            <p:spPr>
              <a:xfrm>
                <a:off x="6057869" y="1563220"/>
                <a:ext cx="531364" cy="461665"/>
              </a:xfrm>
              <a:prstGeom prst="rect">
                <a:avLst/>
              </a:prstGeom>
              <a:blipFill>
                <a:blip r:embed="rId18"/>
                <a:stretch>
                  <a:fillRect b="-26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矩形 35">
                <a:extLst>
                  <a:ext uri="{FF2B5EF4-FFF2-40B4-BE49-F238E27FC236}">
                    <a16:creationId xmlns:a16="http://schemas.microsoft.com/office/drawing/2014/main" id="{E1C7C165-94B4-0B13-725F-B4A99A2D6B45}"/>
                  </a:ext>
                </a:extLst>
              </p:cNvPr>
              <p:cNvSpPr/>
              <p:nvPr/>
            </p:nvSpPr>
            <p:spPr>
              <a:xfrm>
                <a:off x="6057869" y="3055832"/>
                <a:ext cx="567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m:oMathPara>
                </a14:m>
                <a:endParaRPr lang="en-US" altLang="zh-TW" sz="2400" dirty="0"/>
              </a:p>
            </p:txBody>
          </p:sp>
        </mc:Choice>
        <mc:Fallback>
          <p:sp>
            <p:nvSpPr>
              <p:cNvPr id="36" name="矩形 35">
                <a:extLst>
                  <a:ext uri="{FF2B5EF4-FFF2-40B4-BE49-F238E27FC236}">
                    <a16:creationId xmlns:a16="http://schemas.microsoft.com/office/drawing/2014/main" id="{E1C7C165-94B4-0B13-725F-B4A99A2D6B45}"/>
                  </a:ext>
                </a:extLst>
              </p:cNvPr>
              <p:cNvSpPr>
                <a:spLocks noRot="1" noChangeAspect="1" noMove="1" noResize="1" noEditPoints="1" noAdjustHandles="1" noChangeArrowheads="1" noChangeShapeType="1" noTextEdit="1"/>
              </p:cNvSpPr>
              <p:nvPr/>
            </p:nvSpPr>
            <p:spPr>
              <a:xfrm>
                <a:off x="6057869" y="3055832"/>
                <a:ext cx="567720" cy="461665"/>
              </a:xfrm>
              <a:prstGeom prst="rect">
                <a:avLst/>
              </a:prstGeom>
              <a:blipFill>
                <a:blip r:embed="rId19"/>
                <a:stretch>
                  <a:fillRect b="-2703"/>
                </a:stretch>
              </a:blipFill>
            </p:spPr>
            <p:txBody>
              <a:bodyPr/>
              <a:lstStyle/>
              <a:p>
                <a:r>
                  <a:rPr lang="zh-CN" altLang="en-US">
                    <a:noFill/>
                  </a:rPr>
                  <a:t> </a:t>
                </a:r>
              </a:p>
            </p:txBody>
          </p:sp>
        </mc:Fallback>
      </mc:AlternateContent>
      <p:sp>
        <p:nvSpPr>
          <p:cNvPr id="37" name="文字方塊 39">
            <a:extLst>
              <a:ext uri="{FF2B5EF4-FFF2-40B4-BE49-F238E27FC236}">
                <a16:creationId xmlns:a16="http://schemas.microsoft.com/office/drawing/2014/main" id="{ACCC2EF4-A605-9721-4A13-2536E9A3A153}"/>
              </a:ext>
            </a:extLst>
          </p:cNvPr>
          <p:cNvSpPr txBox="1"/>
          <p:nvPr/>
        </p:nvSpPr>
        <p:spPr>
          <a:xfrm>
            <a:off x="6236971" y="3875358"/>
            <a:ext cx="875812" cy="523220"/>
          </a:xfrm>
          <a:prstGeom prst="rect">
            <a:avLst/>
          </a:prstGeom>
          <a:noFill/>
        </p:spPr>
        <p:txBody>
          <a:bodyPr wrap="square" rtlCol="0">
            <a:spAutoFit/>
          </a:bodyPr>
          <a:lstStyle/>
          <a:p>
            <a:r>
              <a:rPr lang="en-US" altLang="zh-TW" sz="2800" b="1" dirty="0"/>
              <a:t>……</a:t>
            </a:r>
            <a:endParaRPr lang="zh-TW" altLang="en-US" sz="2800" b="1" dirty="0"/>
          </a:p>
        </p:txBody>
      </p:sp>
      <p:sp>
        <p:nvSpPr>
          <p:cNvPr id="38" name="手繪多邊形: 圖案 40">
            <a:extLst>
              <a:ext uri="{FF2B5EF4-FFF2-40B4-BE49-F238E27FC236}">
                <a16:creationId xmlns:a16="http://schemas.microsoft.com/office/drawing/2014/main" id="{B299D2DA-E3EA-0A89-0544-46386739BB7E}"/>
              </a:ext>
            </a:extLst>
          </p:cNvPr>
          <p:cNvSpPr/>
          <p:nvPr/>
        </p:nvSpPr>
        <p:spPr>
          <a:xfrm>
            <a:off x="2207292" y="1808960"/>
            <a:ext cx="1072048" cy="1530585"/>
          </a:xfrm>
          <a:custGeom>
            <a:avLst/>
            <a:gdLst>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09600 w 1085850"/>
              <a:gd name="connsiteY5" fmla="*/ 120650 h 1530585"/>
              <a:gd name="connsiteX6" fmla="*/ 1085850 w 1085850"/>
              <a:gd name="connsiteY6" fmla="*/ 0 h 1530585"/>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93213 w 1085850"/>
              <a:gd name="connsiteY5" fmla="*/ 152400 h 1530585"/>
              <a:gd name="connsiteX6" fmla="*/ 1085850 w 1085850"/>
              <a:gd name="connsiteY6" fmla="*/ 0 h 15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850" h="1530585">
                <a:moveTo>
                  <a:pt x="0" y="1530350"/>
                </a:moveTo>
                <a:cubicBezTo>
                  <a:pt x="137054" y="1531408"/>
                  <a:pt x="274108" y="1532467"/>
                  <a:pt x="361950" y="1447800"/>
                </a:cubicBezTo>
                <a:cubicBezTo>
                  <a:pt x="449792" y="1363133"/>
                  <a:pt x="496358" y="1149350"/>
                  <a:pt x="527050" y="1022350"/>
                </a:cubicBezTo>
                <a:cubicBezTo>
                  <a:pt x="557742" y="895350"/>
                  <a:pt x="543983" y="794808"/>
                  <a:pt x="546100" y="685800"/>
                </a:cubicBezTo>
                <a:cubicBezTo>
                  <a:pt x="548217" y="576792"/>
                  <a:pt x="515231" y="457200"/>
                  <a:pt x="539750" y="368300"/>
                </a:cubicBezTo>
                <a:cubicBezTo>
                  <a:pt x="564269" y="279400"/>
                  <a:pt x="602196" y="213783"/>
                  <a:pt x="693213" y="152400"/>
                </a:cubicBezTo>
                <a:cubicBezTo>
                  <a:pt x="784230" y="91017"/>
                  <a:pt x="893233" y="29633"/>
                  <a:pt x="108585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手繪多邊形: 圖案 41">
            <a:extLst>
              <a:ext uri="{FF2B5EF4-FFF2-40B4-BE49-F238E27FC236}">
                <a16:creationId xmlns:a16="http://schemas.microsoft.com/office/drawing/2014/main" id="{970D35C1-94D0-68F1-0998-C60A5488E5C0}"/>
              </a:ext>
            </a:extLst>
          </p:cNvPr>
          <p:cNvSpPr/>
          <p:nvPr/>
        </p:nvSpPr>
        <p:spPr>
          <a:xfrm>
            <a:off x="5064590" y="1817926"/>
            <a:ext cx="1072048" cy="1530585"/>
          </a:xfrm>
          <a:custGeom>
            <a:avLst/>
            <a:gdLst>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09600 w 1085850"/>
              <a:gd name="connsiteY5" fmla="*/ 120650 h 1530585"/>
              <a:gd name="connsiteX6" fmla="*/ 1085850 w 1085850"/>
              <a:gd name="connsiteY6" fmla="*/ 0 h 1530585"/>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93213 w 1085850"/>
              <a:gd name="connsiteY5" fmla="*/ 152400 h 1530585"/>
              <a:gd name="connsiteX6" fmla="*/ 1085850 w 1085850"/>
              <a:gd name="connsiteY6" fmla="*/ 0 h 15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850" h="1530585">
                <a:moveTo>
                  <a:pt x="0" y="1530350"/>
                </a:moveTo>
                <a:cubicBezTo>
                  <a:pt x="137054" y="1531408"/>
                  <a:pt x="274108" y="1532467"/>
                  <a:pt x="361950" y="1447800"/>
                </a:cubicBezTo>
                <a:cubicBezTo>
                  <a:pt x="449792" y="1363133"/>
                  <a:pt x="496358" y="1149350"/>
                  <a:pt x="527050" y="1022350"/>
                </a:cubicBezTo>
                <a:cubicBezTo>
                  <a:pt x="557742" y="895350"/>
                  <a:pt x="543983" y="794808"/>
                  <a:pt x="546100" y="685800"/>
                </a:cubicBezTo>
                <a:cubicBezTo>
                  <a:pt x="548217" y="576792"/>
                  <a:pt x="515231" y="457200"/>
                  <a:pt x="539750" y="368300"/>
                </a:cubicBezTo>
                <a:cubicBezTo>
                  <a:pt x="564269" y="279400"/>
                  <a:pt x="602196" y="213783"/>
                  <a:pt x="693213" y="152400"/>
                </a:cubicBezTo>
                <a:cubicBezTo>
                  <a:pt x="784230" y="91017"/>
                  <a:pt x="893233" y="29633"/>
                  <a:pt x="108585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42">
            <a:extLst>
              <a:ext uri="{FF2B5EF4-FFF2-40B4-BE49-F238E27FC236}">
                <a16:creationId xmlns:a16="http://schemas.microsoft.com/office/drawing/2014/main" id="{87AC830D-CA82-2FB6-D89A-FF2AF51C0A79}"/>
              </a:ext>
            </a:extLst>
          </p:cNvPr>
          <p:cNvGrpSpPr/>
          <p:nvPr/>
        </p:nvGrpSpPr>
        <p:grpSpPr>
          <a:xfrm>
            <a:off x="2075684" y="3501644"/>
            <a:ext cx="1345376" cy="1548715"/>
            <a:chOff x="1376289" y="3545257"/>
            <a:chExt cx="1345376" cy="1548715"/>
          </a:xfrm>
        </p:grpSpPr>
        <p:sp>
          <p:nvSpPr>
            <p:cNvPr id="41" name="矩形 40">
              <a:extLst>
                <a:ext uri="{FF2B5EF4-FFF2-40B4-BE49-F238E27FC236}">
                  <a16:creationId xmlns:a16="http://schemas.microsoft.com/office/drawing/2014/main" id="{E9415154-4E80-CD64-A628-E52F78E50F9D}"/>
                </a:ext>
              </a:extLst>
            </p:cNvPr>
            <p:cNvSpPr/>
            <p:nvPr/>
          </p:nvSpPr>
          <p:spPr>
            <a:xfrm>
              <a:off x="1489374" y="3840572"/>
              <a:ext cx="1150344" cy="57188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Reward</a:t>
              </a:r>
              <a:endParaRPr lang="zh-TW" altLang="en-US" sz="2400" dirty="0"/>
            </a:p>
          </p:txBody>
        </p:sp>
        <p:grpSp>
          <p:nvGrpSpPr>
            <p:cNvPr id="42" name="群組 44">
              <a:extLst>
                <a:ext uri="{FF2B5EF4-FFF2-40B4-BE49-F238E27FC236}">
                  <a16:creationId xmlns:a16="http://schemas.microsoft.com/office/drawing/2014/main" id="{783B1DA5-D37B-6661-52D5-EA5E5E68CD80}"/>
                </a:ext>
              </a:extLst>
            </p:cNvPr>
            <p:cNvGrpSpPr/>
            <p:nvPr/>
          </p:nvGrpSpPr>
          <p:grpSpPr>
            <a:xfrm>
              <a:off x="1820154" y="4431334"/>
              <a:ext cx="501163" cy="662638"/>
              <a:chOff x="1920826" y="4486194"/>
              <a:chExt cx="501163" cy="662638"/>
            </a:xfrm>
          </p:grpSpPr>
          <p:cxnSp>
            <p:nvCxnSpPr>
              <p:cNvPr id="45" name="直線單箭頭接點 47">
                <a:extLst>
                  <a:ext uri="{FF2B5EF4-FFF2-40B4-BE49-F238E27FC236}">
                    <a16:creationId xmlns:a16="http://schemas.microsoft.com/office/drawing/2014/main" id="{B20334CE-0AAC-7986-54AA-AB2B31108DF8}"/>
                  </a:ext>
                </a:extLst>
              </p:cNvPr>
              <p:cNvCxnSpPr>
                <a:cxnSpLocks/>
              </p:cNvCxnSpPr>
              <p:nvPr/>
            </p:nvCxnSpPr>
            <p:spPr>
              <a:xfrm>
                <a:off x="2143969" y="4486194"/>
                <a:ext cx="0" cy="2893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06FFFC7B-C8D3-87A3-D066-AEB4A85022BF}"/>
                      </a:ext>
                    </a:extLst>
                  </p:cNvPr>
                  <p:cNvSpPr/>
                  <p:nvPr/>
                </p:nvSpPr>
                <p:spPr>
                  <a:xfrm>
                    <a:off x="1920826" y="4687167"/>
                    <a:ext cx="5011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i="1">
                                  <a:latin typeface="Cambria Math" panose="02040503050406030204" pitchFamily="18" charset="0"/>
                                </a:rPr>
                                <m:t>1</m:t>
                              </m:r>
                            </m:sub>
                          </m:sSub>
                        </m:oMath>
                      </m:oMathPara>
                    </a14:m>
                    <a:endParaRPr lang="en-US" altLang="zh-TW" sz="2400" dirty="0"/>
                  </a:p>
                </p:txBody>
              </p:sp>
            </mc:Choice>
            <mc:Fallback xmlns="">
              <p:sp>
                <p:nvSpPr>
                  <p:cNvPr id="80" name="矩形 79">
                    <a:extLst>
                      <a:ext uri="{FF2B5EF4-FFF2-40B4-BE49-F238E27FC236}">
                        <a16:creationId xmlns:a16="http://schemas.microsoft.com/office/drawing/2014/main" id="{1EADDD7D-9BAB-4D0E-ABF2-6FFB3DB5B577}"/>
                      </a:ext>
                    </a:extLst>
                  </p:cNvPr>
                  <p:cNvSpPr>
                    <a:spLocks noRot="1" noChangeAspect="1" noMove="1" noResize="1" noEditPoints="1" noAdjustHandles="1" noChangeArrowheads="1" noChangeShapeType="1" noTextEdit="1"/>
                  </p:cNvSpPr>
                  <p:nvPr/>
                </p:nvSpPr>
                <p:spPr>
                  <a:xfrm>
                    <a:off x="1920826" y="4687167"/>
                    <a:ext cx="501163" cy="461665"/>
                  </a:xfrm>
                  <a:prstGeom prst="rect">
                    <a:avLst/>
                  </a:prstGeom>
                  <a:blipFill>
                    <a:blip r:embed="rId20"/>
                    <a:stretch>
                      <a:fillRect b="-1316"/>
                    </a:stretch>
                  </a:blipFill>
                </p:spPr>
                <p:txBody>
                  <a:bodyPr/>
                  <a:lstStyle/>
                  <a:p>
                    <a:r>
                      <a:rPr lang="zh-TW" altLang="en-US">
                        <a:noFill/>
                      </a:rPr>
                      <a:t> </a:t>
                    </a:r>
                  </a:p>
                </p:txBody>
              </p:sp>
            </mc:Fallback>
          </mc:AlternateContent>
        </p:grpSp>
        <p:cxnSp>
          <p:nvCxnSpPr>
            <p:cNvPr id="43" name="直線單箭頭接點 45">
              <a:extLst>
                <a:ext uri="{FF2B5EF4-FFF2-40B4-BE49-F238E27FC236}">
                  <a16:creationId xmlns:a16="http://schemas.microsoft.com/office/drawing/2014/main" id="{DD71612A-2A27-567A-9E21-7BE39A416917}"/>
                </a:ext>
              </a:extLst>
            </p:cNvPr>
            <p:cNvCxnSpPr>
              <a:cxnSpLocks/>
            </p:cNvCxnSpPr>
            <p:nvPr/>
          </p:nvCxnSpPr>
          <p:spPr>
            <a:xfrm>
              <a:off x="1376289" y="3545257"/>
              <a:ext cx="496250" cy="362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6">
              <a:extLst>
                <a:ext uri="{FF2B5EF4-FFF2-40B4-BE49-F238E27FC236}">
                  <a16:creationId xmlns:a16="http://schemas.microsoft.com/office/drawing/2014/main" id="{B2782C29-18C5-39BD-2F89-197CF6C517C8}"/>
                </a:ext>
              </a:extLst>
            </p:cNvPr>
            <p:cNvCxnSpPr>
              <a:cxnSpLocks/>
            </p:cNvCxnSpPr>
            <p:nvPr/>
          </p:nvCxnSpPr>
          <p:spPr>
            <a:xfrm flipH="1">
              <a:off x="2257100" y="3554653"/>
              <a:ext cx="464565" cy="3312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群組 49">
            <a:extLst>
              <a:ext uri="{FF2B5EF4-FFF2-40B4-BE49-F238E27FC236}">
                <a16:creationId xmlns:a16="http://schemas.microsoft.com/office/drawing/2014/main" id="{B25E3A20-A018-68FC-201E-42CD92577E1E}"/>
              </a:ext>
            </a:extLst>
          </p:cNvPr>
          <p:cNvGrpSpPr/>
          <p:nvPr/>
        </p:nvGrpSpPr>
        <p:grpSpPr>
          <a:xfrm>
            <a:off x="4866790" y="3545145"/>
            <a:ext cx="1345376" cy="1548715"/>
            <a:chOff x="1376289" y="3545257"/>
            <a:chExt cx="1345376" cy="1548715"/>
          </a:xfrm>
        </p:grpSpPr>
        <p:sp>
          <p:nvSpPr>
            <p:cNvPr id="48" name="矩形 47">
              <a:extLst>
                <a:ext uri="{FF2B5EF4-FFF2-40B4-BE49-F238E27FC236}">
                  <a16:creationId xmlns:a16="http://schemas.microsoft.com/office/drawing/2014/main" id="{102B994C-2FBA-F191-AB03-13C1EA392FB0}"/>
                </a:ext>
              </a:extLst>
            </p:cNvPr>
            <p:cNvSpPr/>
            <p:nvPr/>
          </p:nvSpPr>
          <p:spPr>
            <a:xfrm>
              <a:off x="1489374" y="3840572"/>
              <a:ext cx="1150344" cy="57188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Reward</a:t>
              </a:r>
              <a:endParaRPr lang="zh-TW" altLang="en-US" sz="2400" dirty="0"/>
            </a:p>
          </p:txBody>
        </p:sp>
        <p:grpSp>
          <p:nvGrpSpPr>
            <p:cNvPr id="49" name="群組 51">
              <a:extLst>
                <a:ext uri="{FF2B5EF4-FFF2-40B4-BE49-F238E27FC236}">
                  <a16:creationId xmlns:a16="http://schemas.microsoft.com/office/drawing/2014/main" id="{0D901CBF-C8BE-341E-19F1-9E6F451BAB4E}"/>
                </a:ext>
              </a:extLst>
            </p:cNvPr>
            <p:cNvGrpSpPr/>
            <p:nvPr/>
          </p:nvGrpSpPr>
          <p:grpSpPr>
            <a:xfrm>
              <a:off x="1820154" y="4431334"/>
              <a:ext cx="508280" cy="662638"/>
              <a:chOff x="1920826" y="4486194"/>
              <a:chExt cx="508280" cy="662638"/>
            </a:xfrm>
          </p:grpSpPr>
          <p:cxnSp>
            <p:nvCxnSpPr>
              <p:cNvPr id="52" name="直線單箭頭接點 54">
                <a:extLst>
                  <a:ext uri="{FF2B5EF4-FFF2-40B4-BE49-F238E27FC236}">
                    <a16:creationId xmlns:a16="http://schemas.microsoft.com/office/drawing/2014/main" id="{C4E99800-F1E2-AE24-43A0-66690BF011FB}"/>
                  </a:ext>
                </a:extLst>
              </p:cNvPr>
              <p:cNvCxnSpPr>
                <a:cxnSpLocks/>
              </p:cNvCxnSpPr>
              <p:nvPr/>
            </p:nvCxnSpPr>
            <p:spPr>
              <a:xfrm>
                <a:off x="2143969" y="4486194"/>
                <a:ext cx="0" cy="2893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9A2613DB-2140-23A4-A118-948D590D85E5}"/>
                      </a:ext>
                    </a:extLst>
                  </p:cNvPr>
                  <p:cNvSpPr/>
                  <p:nvPr/>
                </p:nvSpPr>
                <p:spPr>
                  <a:xfrm>
                    <a:off x="1920826" y="4687167"/>
                    <a:ext cx="50828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2</m:t>
                              </m:r>
                            </m:sub>
                          </m:sSub>
                        </m:oMath>
                      </m:oMathPara>
                    </a14:m>
                    <a:endParaRPr lang="en-US" altLang="zh-TW" sz="2400" dirty="0"/>
                  </a:p>
                </p:txBody>
              </p:sp>
            </mc:Choice>
            <mc:Fallback xmlns="">
              <p:sp>
                <p:nvSpPr>
                  <p:cNvPr id="94" name="矩形 93">
                    <a:extLst>
                      <a:ext uri="{FF2B5EF4-FFF2-40B4-BE49-F238E27FC236}">
                        <a16:creationId xmlns:a16="http://schemas.microsoft.com/office/drawing/2014/main" id="{DD543C62-9AA4-4F96-A468-52507E229093}"/>
                      </a:ext>
                    </a:extLst>
                  </p:cNvPr>
                  <p:cNvSpPr>
                    <a:spLocks noRot="1" noChangeAspect="1" noMove="1" noResize="1" noEditPoints="1" noAdjustHandles="1" noChangeArrowheads="1" noChangeShapeType="1" noTextEdit="1"/>
                  </p:cNvSpPr>
                  <p:nvPr/>
                </p:nvSpPr>
                <p:spPr>
                  <a:xfrm>
                    <a:off x="1920826" y="4687167"/>
                    <a:ext cx="508280" cy="461665"/>
                  </a:xfrm>
                  <a:prstGeom prst="rect">
                    <a:avLst/>
                  </a:prstGeom>
                  <a:blipFill>
                    <a:blip r:embed="rId21"/>
                    <a:stretch>
                      <a:fillRect b="-1333"/>
                    </a:stretch>
                  </a:blipFill>
                </p:spPr>
                <p:txBody>
                  <a:bodyPr/>
                  <a:lstStyle/>
                  <a:p>
                    <a:r>
                      <a:rPr lang="zh-TW" altLang="en-US">
                        <a:noFill/>
                      </a:rPr>
                      <a:t> </a:t>
                    </a:r>
                  </a:p>
                </p:txBody>
              </p:sp>
            </mc:Fallback>
          </mc:AlternateContent>
        </p:grpSp>
        <p:cxnSp>
          <p:nvCxnSpPr>
            <p:cNvPr id="50" name="直線單箭頭接點 52">
              <a:extLst>
                <a:ext uri="{FF2B5EF4-FFF2-40B4-BE49-F238E27FC236}">
                  <a16:creationId xmlns:a16="http://schemas.microsoft.com/office/drawing/2014/main" id="{C05EBD2C-362A-60E4-4249-F087AF2A8A53}"/>
                </a:ext>
              </a:extLst>
            </p:cNvPr>
            <p:cNvCxnSpPr>
              <a:cxnSpLocks/>
            </p:cNvCxnSpPr>
            <p:nvPr/>
          </p:nvCxnSpPr>
          <p:spPr>
            <a:xfrm>
              <a:off x="1376289" y="3545257"/>
              <a:ext cx="496250" cy="362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3">
              <a:extLst>
                <a:ext uri="{FF2B5EF4-FFF2-40B4-BE49-F238E27FC236}">
                  <a16:creationId xmlns:a16="http://schemas.microsoft.com/office/drawing/2014/main" id="{9B9A04CB-5658-0D71-BC9F-022FE1A43C8F}"/>
                </a:ext>
              </a:extLst>
            </p:cNvPr>
            <p:cNvCxnSpPr>
              <a:cxnSpLocks/>
            </p:cNvCxnSpPr>
            <p:nvPr/>
          </p:nvCxnSpPr>
          <p:spPr>
            <a:xfrm flipH="1">
              <a:off x="2257100" y="3554653"/>
              <a:ext cx="464565" cy="3312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4" name="文字方塊 56">
                <a:extLst>
                  <a:ext uri="{FF2B5EF4-FFF2-40B4-BE49-F238E27FC236}">
                    <a16:creationId xmlns:a16="http://schemas.microsoft.com/office/drawing/2014/main" id="{954769E0-76FE-5396-F8BD-87F59A2A810F}"/>
                  </a:ext>
                </a:extLst>
              </p:cNvPr>
              <p:cNvSpPr txBox="1"/>
              <p:nvPr/>
            </p:nvSpPr>
            <p:spPr>
              <a:xfrm>
                <a:off x="9049642" y="2217811"/>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54" name="文字方塊 56">
                <a:extLst>
                  <a:ext uri="{FF2B5EF4-FFF2-40B4-BE49-F238E27FC236}">
                    <a16:creationId xmlns:a16="http://schemas.microsoft.com/office/drawing/2014/main" id="{954769E0-76FE-5396-F8BD-87F59A2A810F}"/>
                  </a:ext>
                </a:extLst>
              </p:cNvPr>
              <p:cNvSpPr txBox="1">
                <a:spLocks noRot="1" noChangeAspect="1" noMove="1" noResize="1" noEditPoints="1" noAdjustHandles="1" noChangeArrowheads="1" noChangeShapeType="1" noTextEdit="1"/>
              </p:cNvSpPr>
              <p:nvPr/>
            </p:nvSpPr>
            <p:spPr>
              <a:xfrm>
                <a:off x="9049642" y="2217811"/>
                <a:ext cx="827314" cy="461665"/>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文字方塊 57">
                <a:extLst>
                  <a:ext uri="{FF2B5EF4-FFF2-40B4-BE49-F238E27FC236}">
                    <a16:creationId xmlns:a16="http://schemas.microsoft.com/office/drawing/2014/main" id="{8608DDB8-F196-E6FD-A5DE-EDB2192BA722}"/>
                  </a:ext>
                </a:extLst>
              </p:cNvPr>
              <p:cNvSpPr txBox="1"/>
              <p:nvPr/>
            </p:nvSpPr>
            <p:spPr>
              <a:xfrm>
                <a:off x="9049642" y="2746429"/>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55" name="文字方塊 57">
                <a:extLst>
                  <a:ext uri="{FF2B5EF4-FFF2-40B4-BE49-F238E27FC236}">
                    <a16:creationId xmlns:a16="http://schemas.microsoft.com/office/drawing/2014/main" id="{8608DDB8-F196-E6FD-A5DE-EDB2192BA722}"/>
                  </a:ext>
                </a:extLst>
              </p:cNvPr>
              <p:cNvSpPr txBox="1">
                <a:spLocks noRot="1" noChangeAspect="1" noMove="1" noResize="1" noEditPoints="1" noAdjustHandles="1" noChangeArrowheads="1" noChangeShapeType="1" noTextEdit="1"/>
              </p:cNvSpPr>
              <p:nvPr/>
            </p:nvSpPr>
            <p:spPr>
              <a:xfrm>
                <a:off x="9049642" y="2746429"/>
                <a:ext cx="827314" cy="461665"/>
              </a:xfrm>
              <a:prstGeom prst="rect">
                <a:avLst/>
              </a:prstGeom>
              <a:blipFill>
                <a:blip r:embed="rId23"/>
                <a:stretch>
                  <a:fillRect b="-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字方塊 58">
                <a:extLst>
                  <a:ext uri="{FF2B5EF4-FFF2-40B4-BE49-F238E27FC236}">
                    <a16:creationId xmlns:a16="http://schemas.microsoft.com/office/drawing/2014/main" id="{A2E83A1F-079F-1881-9C6C-D5A587448BC5}"/>
                  </a:ext>
                </a:extLst>
              </p:cNvPr>
              <p:cNvSpPr txBox="1"/>
              <p:nvPr/>
            </p:nvSpPr>
            <p:spPr>
              <a:xfrm>
                <a:off x="9049642" y="3258984"/>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56" name="文字方塊 58">
                <a:extLst>
                  <a:ext uri="{FF2B5EF4-FFF2-40B4-BE49-F238E27FC236}">
                    <a16:creationId xmlns:a16="http://schemas.microsoft.com/office/drawing/2014/main" id="{A2E83A1F-079F-1881-9C6C-D5A587448BC5}"/>
                  </a:ext>
                </a:extLst>
              </p:cNvPr>
              <p:cNvSpPr txBox="1">
                <a:spLocks noRot="1" noChangeAspect="1" noMove="1" noResize="1" noEditPoints="1" noAdjustHandles="1" noChangeArrowheads="1" noChangeShapeType="1" noTextEdit="1"/>
              </p:cNvSpPr>
              <p:nvPr/>
            </p:nvSpPr>
            <p:spPr>
              <a:xfrm>
                <a:off x="9049642" y="3258984"/>
                <a:ext cx="827314" cy="461665"/>
              </a:xfrm>
              <a:prstGeom prst="rect">
                <a:avLst/>
              </a:prstGeom>
              <a:blipFill>
                <a:blip r:embed="rId24"/>
                <a:stretch>
                  <a:fillRect b="-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文字方塊 59">
                <a:extLst>
                  <a:ext uri="{FF2B5EF4-FFF2-40B4-BE49-F238E27FC236}">
                    <a16:creationId xmlns:a16="http://schemas.microsoft.com/office/drawing/2014/main" id="{AA0640AD-FE74-6D51-FAF3-410FB146F2E1}"/>
                  </a:ext>
                </a:extLst>
              </p:cNvPr>
              <p:cNvSpPr txBox="1"/>
              <p:nvPr/>
            </p:nvSpPr>
            <p:spPr>
              <a:xfrm>
                <a:off x="9049642" y="4506503"/>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𝑁</m:t>
                          </m:r>
                        </m:sub>
                      </m:sSub>
                    </m:oMath>
                  </m:oMathPara>
                </a14:m>
                <a:endParaRPr lang="zh-TW" altLang="en-US" sz="2400" dirty="0"/>
              </a:p>
            </p:txBody>
          </p:sp>
        </mc:Choice>
        <mc:Fallback>
          <p:sp>
            <p:nvSpPr>
              <p:cNvPr id="57" name="文字方塊 59">
                <a:extLst>
                  <a:ext uri="{FF2B5EF4-FFF2-40B4-BE49-F238E27FC236}">
                    <a16:creationId xmlns:a16="http://schemas.microsoft.com/office/drawing/2014/main" id="{AA0640AD-FE74-6D51-FAF3-410FB146F2E1}"/>
                  </a:ext>
                </a:extLst>
              </p:cNvPr>
              <p:cNvSpPr txBox="1">
                <a:spLocks noRot="1" noChangeAspect="1" noMove="1" noResize="1" noEditPoints="1" noAdjustHandles="1" noChangeArrowheads="1" noChangeShapeType="1" noTextEdit="1"/>
              </p:cNvSpPr>
              <p:nvPr/>
            </p:nvSpPr>
            <p:spPr>
              <a:xfrm>
                <a:off x="9049642" y="4506503"/>
                <a:ext cx="827314" cy="461665"/>
              </a:xfrm>
              <a:prstGeom prst="rect">
                <a:avLst/>
              </a:prstGeom>
              <a:blipFill>
                <a:blip r:embed="rId25"/>
                <a:stretch>
                  <a:fillRect b="-2632"/>
                </a:stretch>
              </a:blipFill>
            </p:spPr>
            <p:txBody>
              <a:bodyPr/>
              <a:lstStyle/>
              <a:p>
                <a:r>
                  <a:rPr lang="zh-CN" altLang="en-US">
                    <a:noFill/>
                  </a:rPr>
                  <a:t> </a:t>
                </a:r>
              </a:p>
            </p:txBody>
          </p:sp>
        </mc:Fallback>
      </mc:AlternateContent>
      <p:sp>
        <p:nvSpPr>
          <p:cNvPr id="58" name="文字方塊 61">
            <a:extLst>
              <a:ext uri="{FF2B5EF4-FFF2-40B4-BE49-F238E27FC236}">
                <a16:creationId xmlns:a16="http://schemas.microsoft.com/office/drawing/2014/main" id="{DBBCFD7C-A21B-01F7-681D-7410B1B1DC23}"/>
              </a:ext>
            </a:extLst>
          </p:cNvPr>
          <p:cNvSpPr txBox="1"/>
          <p:nvPr/>
        </p:nvSpPr>
        <p:spPr>
          <a:xfrm>
            <a:off x="3046838" y="5688552"/>
            <a:ext cx="3905027" cy="523220"/>
          </a:xfrm>
          <a:prstGeom prst="rect">
            <a:avLst/>
          </a:prstGeom>
          <a:noFill/>
        </p:spPr>
        <p:txBody>
          <a:bodyPr wrap="square" rtlCol="0">
            <a:spAutoFit/>
          </a:bodyPr>
          <a:lstStyle/>
          <a:p>
            <a:r>
              <a:rPr kumimoji="0" lang="zh-TW" altLang="zh-TW" sz="2800" b="1" i="1" u="sng" strike="noStrike" cap="none" normalizeH="0" baseline="0" dirty="0">
                <a:ln>
                  <a:noFill/>
                </a:ln>
                <a:solidFill>
                  <a:srgbClr val="202124"/>
                </a:solidFill>
                <a:effectLst/>
                <a:ea typeface="inherit"/>
              </a:rPr>
              <a:t>Short-sighted</a:t>
            </a:r>
            <a:r>
              <a:rPr kumimoji="0" lang="en-US" altLang="zh-TW" sz="2800" b="1" i="1" u="sng" strike="noStrike" cap="none" normalizeH="0" baseline="0" dirty="0">
                <a:ln>
                  <a:noFill/>
                </a:ln>
                <a:solidFill>
                  <a:srgbClr val="202124"/>
                </a:solidFill>
                <a:effectLst/>
                <a:ea typeface="inherit"/>
              </a:rPr>
              <a:t> Version!</a:t>
            </a:r>
            <a:r>
              <a:rPr kumimoji="0" lang="zh-TW" altLang="zh-TW" sz="2800" b="1" i="1" u="sng" strike="noStrike" cap="none" normalizeH="0" baseline="0" dirty="0">
                <a:ln>
                  <a:noFill/>
                </a:ln>
                <a:solidFill>
                  <a:schemeClr val="tx1"/>
                </a:solidFill>
                <a:effectLst/>
              </a:rPr>
              <a:t> </a:t>
            </a:r>
          </a:p>
        </p:txBody>
      </p:sp>
      <p:sp>
        <p:nvSpPr>
          <p:cNvPr id="59" name="文字方塊 60">
            <a:extLst>
              <a:ext uri="{FF2B5EF4-FFF2-40B4-BE49-F238E27FC236}">
                <a16:creationId xmlns:a16="http://schemas.microsoft.com/office/drawing/2014/main" id="{1D2C665A-6E2A-5477-FF14-59B96A9C9554}"/>
              </a:ext>
            </a:extLst>
          </p:cNvPr>
          <p:cNvSpPr txBox="1"/>
          <p:nvPr/>
        </p:nvSpPr>
        <p:spPr>
          <a:xfrm>
            <a:off x="6319992" y="4943328"/>
            <a:ext cx="2873384" cy="461665"/>
          </a:xfrm>
          <a:prstGeom prst="rect">
            <a:avLst/>
          </a:prstGeom>
          <a:noFill/>
        </p:spPr>
        <p:txBody>
          <a:bodyPr wrap="square" rtlCol="0">
            <a:spAutoFit/>
          </a:bodyPr>
          <a:lstStyle/>
          <a:p>
            <a:pPr algn="ctr"/>
            <a:r>
              <a:rPr kumimoji="0" lang="en-US" altLang="zh-TW" sz="2400" b="0" i="0" u="none" strike="noStrike" cap="none" normalizeH="0" baseline="0" dirty="0">
                <a:ln>
                  <a:noFill/>
                </a:ln>
                <a:solidFill>
                  <a:srgbClr val="202124"/>
                </a:solidFill>
                <a:effectLst/>
                <a:ea typeface="inherit"/>
              </a:rPr>
              <a:t>many episodes </a:t>
            </a:r>
            <a:endParaRPr kumimoji="0" lang="zh-TW" altLang="zh-TW" sz="2400" b="0" i="0" u="none" strike="noStrike" cap="none" normalizeH="0" baseline="0" dirty="0">
              <a:ln>
                <a:noFill/>
              </a:ln>
              <a:solidFill>
                <a:schemeClr val="tx1"/>
              </a:solidFill>
              <a:effectLst/>
            </a:endParaRPr>
          </a:p>
        </p:txBody>
      </p:sp>
      <p:sp>
        <p:nvSpPr>
          <p:cNvPr id="60" name="矩形: 圓角 62">
            <a:extLst>
              <a:ext uri="{FF2B5EF4-FFF2-40B4-BE49-F238E27FC236}">
                <a16:creationId xmlns:a16="http://schemas.microsoft.com/office/drawing/2014/main" id="{DD7F79AF-1FC5-5D58-454A-73F9AEC88BAD}"/>
              </a:ext>
            </a:extLst>
          </p:cNvPr>
          <p:cNvSpPr/>
          <p:nvPr/>
        </p:nvSpPr>
        <p:spPr>
          <a:xfrm>
            <a:off x="7223162" y="2164751"/>
            <a:ext cx="1252484" cy="2830889"/>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圓角 63">
            <a:extLst>
              <a:ext uri="{FF2B5EF4-FFF2-40B4-BE49-F238E27FC236}">
                <a16:creationId xmlns:a16="http://schemas.microsoft.com/office/drawing/2014/main" id="{185A3FCB-61BD-A5DE-3D28-7C361AAEFF25}"/>
              </a:ext>
            </a:extLst>
          </p:cNvPr>
          <p:cNvSpPr/>
          <p:nvPr/>
        </p:nvSpPr>
        <p:spPr>
          <a:xfrm>
            <a:off x="8565150" y="2164751"/>
            <a:ext cx="1252484" cy="2830889"/>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2" name="直線接點 33">
            <a:extLst>
              <a:ext uri="{FF2B5EF4-FFF2-40B4-BE49-F238E27FC236}">
                <a16:creationId xmlns:a16="http://schemas.microsoft.com/office/drawing/2014/main" id="{B2055436-759D-28DF-4780-35939BAB1F0D}"/>
              </a:ext>
            </a:extLst>
          </p:cNvPr>
          <p:cNvCxnSpPr>
            <a:stCxn id="61" idx="2"/>
          </p:cNvCxnSpPr>
          <p:nvPr/>
        </p:nvCxnSpPr>
        <p:spPr>
          <a:xfrm>
            <a:off x="9191392" y="4995640"/>
            <a:ext cx="0" cy="946465"/>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3" name="直線接點 64">
            <a:extLst>
              <a:ext uri="{FF2B5EF4-FFF2-40B4-BE49-F238E27FC236}">
                <a16:creationId xmlns:a16="http://schemas.microsoft.com/office/drawing/2014/main" id="{17B2714B-D785-8073-B29D-2FAC1B15D486}"/>
              </a:ext>
            </a:extLst>
          </p:cNvPr>
          <p:cNvCxnSpPr>
            <a:cxnSpLocks/>
          </p:cNvCxnSpPr>
          <p:nvPr/>
        </p:nvCxnSpPr>
        <p:spPr>
          <a:xfrm>
            <a:off x="7197714" y="5955026"/>
            <a:ext cx="2017955" cy="2"/>
          </a:xfrm>
          <a:prstGeom prst="line">
            <a:avLst/>
          </a:prstGeom>
          <a:ln w="5715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25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7"/>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animBg="1"/>
      <p:bldP spid="21" grpId="0"/>
      <p:bldP spid="22" grpId="0"/>
      <p:bldP spid="23" grpId="0" animBg="1"/>
      <p:bldP spid="25" grpId="0"/>
      <p:bldP spid="26" grpId="0" animBg="1"/>
      <p:bldP spid="28" grpId="0"/>
      <p:bldP spid="29" grpId="0"/>
      <p:bldP spid="31" grpId="0" animBg="1"/>
      <p:bldP spid="32" grpId="0" animBg="1"/>
      <p:bldP spid="35" grpId="0"/>
      <p:bldP spid="36" grpId="0"/>
      <p:bldP spid="37" grpId="0"/>
      <p:bldP spid="38" grpId="0" animBg="1"/>
      <p:bldP spid="39" grpId="0" animBg="1"/>
      <p:bldP spid="54" grpId="0"/>
      <p:bldP spid="55" grpId="0"/>
      <p:bldP spid="56" grpId="0"/>
      <p:bldP spid="57" grpId="0"/>
      <p:bldP spid="58" grpId="0"/>
      <p:bldP spid="59" grpId="0"/>
      <p:bldP spid="60" grpId="0" animBg="1"/>
      <p:bldP spid="6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FFE8F-A4E4-C31D-4E08-3AA9C3B6375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76A4B80-8B2A-8746-898C-10E63B96B430}"/>
              </a:ext>
            </a:extLst>
          </p:cNvPr>
          <p:cNvSpPr>
            <a:spLocks noGrp="1"/>
          </p:cNvSpPr>
          <p:nvPr>
            <p:ph type="title"/>
          </p:nvPr>
        </p:nvSpPr>
        <p:spPr/>
        <p:txBody>
          <a:bodyPr/>
          <a:lstStyle/>
          <a:p>
            <a:r>
              <a:rPr lang="en-US" altLang="zh-TW" dirty="0"/>
              <a:t>Version 0 </a:t>
            </a:r>
            <a:endParaRPr lang="zh-CN" altLang="en-US" dirty="0"/>
          </a:p>
        </p:txBody>
      </p:sp>
      <p:sp>
        <p:nvSpPr>
          <p:cNvPr id="2" name="內容版面配置區 2">
            <a:extLst>
              <a:ext uri="{FF2B5EF4-FFF2-40B4-BE49-F238E27FC236}">
                <a16:creationId xmlns:a16="http://schemas.microsoft.com/office/drawing/2014/main" id="{C68688AE-29E6-FAC7-A62B-750566A58D41}"/>
              </a:ext>
            </a:extLst>
          </p:cNvPr>
          <p:cNvSpPr txBox="1">
            <a:spLocks/>
          </p:cNvSpPr>
          <p:nvPr/>
        </p:nvSpPr>
        <p:spPr>
          <a:xfrm>
            <a:off x="628657" y="1926214"/>
            <a:ext cx="10891603" cy="4519853"/>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TW" dirty="0"/>
          </a:p>
          <a:p>
            <a:endParaRPr lang="en-US" altLang="zh-TW" dirty="0"/>
          </a:p>
          <a:p>
            <a:endParaRPr lang="en-US" altLang="zh-TW" dirty="0"/>
          </a:p>
          <a:p>
            <a:endParaRPr lang="en-US" altLang="zh-TW" sz="2400" dirty="0"/>
          </a:p>
          <a:p>
            <a:endParaRPr lang="en-US" altLang="zh-TW" sz="2400" dirty="0"/>
          </a:p>
          <a:p>
            <a:r>
              <a:rPr lang="en-US" altLang="zh-TW" sz="2400" dirty="0"/>
              <a:t>An action affects the subsequent observations and thus subsequent rewards.</a:t>
            </a:r>
          </a:p>
          <a:p>
            <a:r>
              <a:rPr lang="en-US" altLang="zh-TW" sz="2400" i="1" dirty="0"/>
              <a:t>Reward delay</a:t>
            </a:r>
            <a:r>
              <a:rPr lang="en-US" altLang="zh-TW" sz="2400" dirty="0"/>
              <a:t>: Actor has to</a:t>
            </a:r>
            <a:r>
              <a:rPr lang="zh-CN" altLang="en-US" sz="2400" dirty="0"/>
              <a:t> </a:t>
            </a:r>
            <a:r>
              <a:rPr lang="en-US" altLang="zh-CN" sz="2400" dirty="0"/>
              <a:t>learn to</a:t>
            </a:r>
            <a:r>
              <a:rPr lang="en-US" altLang="zh-TW" sz="2400" dirty="0"/>
              <a:t> sacrifice immediate reward to gain more long-term reward.</a:t>
            </a:r>
          </a:p>
          <a:p>
            <a:r>
              <a:rPr lang="en-US" altLang="zh-TW" sz="2400" dirty="0"/>
              <a:t>In space invader, only “fire” yields positive reward, so vision 0 will learn an actor that always “fire”. </a:t>
            </a:r>
          </a:p>
        </p:txBody>
      </p:sp>
      <p:sp>
        <p:nvSpPr>
          <p:cNvPr id="4" name="矩形 3">
            <a:extLst>
              <a:ext uri="{FF2B5EF4-FFF2-40B4-BE49-F238E27FC236}">
                <a16:creationId xmlns:a16="http://schemas.microsoft.com/office/drawing/2014/main" id="{8B1168CC-8ED8-28B0-559A-4301830E4AB8}"/>
              </a:ext>
            </a:extLst>
          </p:cNvPr>
          <p:cNvSpPr/>
          <p:nvPr/>
        </p:nvSpPr>
        <p:spPr>
          <a:xfrm>
            <a:off x="5069373" y="1160909"/>
            <a:ext cx="980661"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Actor</a:t>
            </a:r>
            <a:endParaRPr lang="zh-TW" altLang="en-US" sz="2400" dirty="0"/>
          </a:p>
        </p:txBody>
      </p:sp>
      <p:cxnSp>
        <p:nvCxnSpPr>
          <p:cNvPr id="5" name="直線單箭頭接點 8">
            <a:extLst>
              <a:ext uri="{FF2B5EF4-FFF2-40B4-BE49-F238E27FC236}">
                <a16:creationId xmlns:a16="http://schemas.microsoft.com/office/drawing/2014/main" id="{4296941A-9867-E6A0-612E-B0C65A1CCA44}"/>
              </a:ext>
            </a:extLst>
          </p:cNvPr>
          <p:cNvCxnSpPr/>
          <p:nvPr/>
        </p:nvCxnSpPr>
        <p:spPr>
          <a:xfrm>
            <a:off x="5578753" y="935622"/>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9">
            <a:extLst>
              <a:ext uri="{FF2B5EF4-FFF2-40B4-BE49-F238E27FC236}">
                <a16:creationId xmlns:a16="http://schemas.microsoft.com/office/drawing/2014/main" id="{304F0D13-5F2A-0051-6167-F226217B4180}"/>
              </a:ext>
            </a:extLst>
          </p:cNvPr>
          <p:cNvCxnSpPr/>
          <p:nvPr/>
        </p:nvCxnSpPr>
        <p:spPr>
          <a:xfrm>
            <a:off x="5578753" y="1783761"/>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7B201EFB-CEC2-64AE-34FF-02BA3FEF274C}"/>
                  </a:ext>
                </a:extLst>
              </p:cNvPr>
              <p:cNvSpPr/>
              <p:nvPr/>
            </p:nvSpPr>
            <p:spPr>
              <a:xfrm>
                <a:off x="5316630" y="1944948"/>
                <a:ext cx="5606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i="1">
                              <a:latin typeface="Cambria Math" panose="02040503050406030204" pitchFamily="18" charset="0"/>
                            </a:rPr>
                            <m:t>1</m:t>
                          </m:r>
                        </m:sub>
                      </m:sSub>
                    </m:oMath>
                  </m:oMathPara>
                </a14:m>
                <a:endParaRPr lang="en-US" altLang="zh-TW" sz="2400" dirty="0"/>
              </a:p>
            </p:txBody>
          </p:sp>
        </mc:Choice>
        <mc:Fallback>
          <p:sp>
            <p:nvSpPr>
              <p:cNvPr id="7" name="矩形 6">
                <a:extLst>
                  <a:ext uri="{FF2B5EF4-FFF2-40B4-BE49-F238E27FC236}">
                    <a16:creationId xmlns:a16="http://schemas.microsoft.com/office/drawing/2014/main" id="{7B201EFB-CEC2-64AE-34FF-02BA3FEF274C}"/>
                  </a:ext>
                </a:extLst>
              </p:cNvPr>
              <p:cNvSpPr>
                <a:spLocks noRot="1" noChangeAspect="1" noMove="1" noResize="1" noEditPoints="1" noAdjustHandles="1" noChangeArrowheads="1" noChangeShapeType="1" noTextEdit="1"/>
              </p:cNvSpPr>
              <p:nvPr/>
            </p:nvSpPr>
            <p:spPr>
              <a:xfrm>
                <a:off x="5316630" y="1944948"/>
                <a:ext cx="560603" cy="461665"/>
              </a:xfrm>
              <a:prstGeom prst="rect">
                <a:avLst/>
              </a:prstGeom>
              <a:blipFill>
                <a:blip r:embed="rId3"/>
                <a:stretch>
                  <a:fillRect b="-2703"/>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832D1ECC-B19F-BD04-1859-60CE155ABA7C}"/>
              </a:ext>
            </a:extLst>
          </p:cNvPr>
          <p:cNvSpPr/>
          <p:nvPr/>
        </p:nvSpPr>
        <p:spPr>
          <a:xfrm>
            <a:off x="6509722" y="1160909"/>
            <a:ext cx="980661" cy="6228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400" dirty="0" err="1"/>
              <a:t>Env</a:t>
            </a:r>
            <a:endParaRPr lang="zh-TW" altLang="en-US" sz="2400" dirty="0"/>
          </a:p>
        </p:txBody>
      </p:sp>
      <p:cxnSp>
        <p:nvCxnSpPr>
          <p:cNvPr id="9" name="直線單箭頭接點 13">
            <a:extLst>
              <a:ext uri="{FF2B5EF4-FFF2-40B4-BE49-F238E27FC236}">
                <a16:creationId xmlns:a16="http://schemas.microsoft.com/office/drawing/2014/main" id="{26C96386-F117-58CB-A178-6FE868DF5CCF}"/>
              </a:ext>
            </a:extLst>
          </p:cNvPr>
          <p:cNvCxnSpPr>
            <a:cxnSpLocks/>
          </p:cNvCxnSpPr>
          <p:nvPr/>
        </p:nvCxnSpPr>
        <p:spPr>
          <a:xfrm>
            <a:off x="7003882" y="1810851"/>
            <a:ext cx="0" cy="2337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9954F500-17D3-FC9B-02BC-13576FBB9E59}"/>
                  </a:ext>
                </a:extLst>
              </p:cNvPr>
              <p:cNvSpPr/>
              <p:nvPr/>
            </p:nvSpPr>
            <p:spPr>
              <a:xfrm>
                <a:off x="6810641" y="1960940"/>
                <a:ext cx="5313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m:oMathPara>
                </a14:m>
                <a:endParaRPr lang="en-US" altLang="zh-TW" sz="2400" dirty="0"/>
              </a:p>
            </p:txBody>
          </p:sp>
        </mc:Choice>
        <mc:Fallback>
          <p:sp>
            <p:nvSpPr>
              <p:cNvPr id="10" name="矩形 9">
                <a:extLst>
                  <a:ext uri="{FF2B5EF4-FFF2-40B4-BE49-F238E27FC236}">
                    <a16:creationId xmlns:a16="http://schemas.microsoft.com/office/drawing/2014/main" id="{9954F500-17D3-FC9B-02BC-13576FBB9E59}"/>
                  </a:ext>
                </a:extLst>
              </p:cNvPr>
              <p:cNvSpPr>
                <a:spLocks noRot="1" noChangeAspect="1" noMove="1" noResize="1" noEditPoints="1" noAdjustHandles="1" noChangeArrowheads="1" noChangeShapeType="1" noTextEdit="1"/>
              </p:cNvSpPr>
              <p:nvPr/>
            </p:nvSpPr>
            <p:spPr>
              <a:xfrm>
                <a:off x="6810641" y="1960940"/>
                <a:ext cx="531364" cy="461665"/>
              </a:xfrm>
              <a:prstGeom prst="rect">
                <a:avLst/>
              </a:prstGeom>
              <a:blipFill>
                <a:blip r:embed="rId4"/>
                <a:stretch>
                  <a:fillRect b="-2703"/>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310D3A12-ADFD-90F6-173F-EEC49D8B33C6}"/>
              </a:ext>
            </a:extLst>
          </p:cNvPr>
          <p:cNvSpPr/>
          <p:nvPr/>
        </p:nvSpPr>
        <p:spPr>
          <a:xfrm>
            <a:off x="3699589" y="1155123"/>
            <a:ext cx="980661" cy="6228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400" dirty="0" err="1"/>
              <a:t>Env</a:t>
            </a:r>
            <a:endParaRPr lang="zh-TW" altLang="en-US" sz="2400" dirty="0"/>
          </a:p>
        </p:txBody>
      </p:sp>
      <p:cxnSp>
        <p:nvCxnSpPr>
          <p:cNvPr id="12" name="直線單箭頭接點 16">
            <a:extLst>
              <a:ext uri="{FF2B5EF4-FFF2-40B4-BE49-F238E27FC236}">
                <a16:creationId xmlns:a16="http://schemas.microsoft.com/office/drawing/2014/main" id="{8F4A7099-C244-6314-2710-E45F20235E12}"/>
              </a:ext>
            </a:extLst>
          </p:cNvPr>
          <p:cNvCxnSpPr/>
          <p:nvPr/>
        </p:nvCxnSpPr>
        <p:spPr>
          <a:xfrm>
            <a:off x="4208946" y="1795638"/>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矩形 12">
                <a:extLst>
                  <a:ext uri="{FF2B5EF4-FFF2-40B4-BE49-F238E27FC236}">
                    <a16:creationId xmlns:a16="http://schemas.microsoft.com/office/drawing/2014/main" id="{B7A966F1-6BEB-B7F8-0987-1F92C9025D8B}"/>
                  </a:ext>
                </a:extLst>
              </p:cNvPr>
              <p:cNvSpPr/>
              <p:nvPr/>
            </p:nvSpPr>
            <p:spPr>
              <a:xfrm>
                <a:off x="3970821" y="1933260"/>
                <a:ext cx="5242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Sub>
                    </m:oMath>
                  </m:oMathPara>
                </a14:m>
                <a:endParaRPr lang="en-US" altLang="zh-TW" sz="2400" dirty="0"/>
              </a:p>
            </p:txBody>
          </p:sp>
        </mc:Choice>
        <mc:Fallback>
          <p:sp>
            <p:nvSpPr>
              <p:cNvPr id="13" name="矩形 12">
                <a:extLst>
                  <a:ext uri="{FF2B5EF4-FFF2-40B4-BE49-F238E27FC236}">
                    <a16:creationId xmlns:a16="http://schemas.microsoft.com/office/drawing/2014/main" id="{B7A966F1-6BEB-B7F8-0987-1F92C9025D8B}"/>
                  </a:ext>
                </a:extLst>
              </p:cNvPr>
              <p:cNvSpPr>
                <a:spLocks noRot="1" noChangeAspect="1" noMove="1" noResize="1" noEditPoints="1" noAdjustHandles="1" noChangeArrowheads="1" noChangeShapeType="1" noTextEdit="1"/>
              </p:cNvSpPr>
              <p:nvPr/>
            </p:nvSpPr>
            <p:spPr>
              <a:xfrm>
                <a:off x="3970821" y="1933260"/>
                <a:ext cx="524246" cy="461665"/>
              </a:xfrm>
              <a:prstGeom prst="rect">
                <a:avLst/>
              </a:prstGeom>
              <a:blipFill>
                <a:blip r:embed="rId5"/>
                <a:stretch>
                  <a:fillRect b="-2703"/>
                </a:stretch>
              </a:blipFill>
            </p:spPr>
            <p:txBody>
              <a:bodyPr/>
              <a:lstStyle/>
              <a:p>
                <a:r>
                  <a:rPr lang="zh-CN" altLang="en-US">
                    <a:noFill/>
                  </a:rPr>
                  <a:t> </a:t>
                </a:r>
              </a:p>
            </p:txBody>
          </p:sp>
        </mc:Fallback>
      </mc:AlternateContent>
      <p:cxnSp>
        <p:nvCxnSpPr>
          <p:cNvPr id="14" name="直線單箭頭接點 19">
            <a:extLst>
              <a:ext uri="{FF2B5EF4-FFF2-40B4-BE49-F238E27FC236}">
                <a16:creationId xmlns:a16="http://schemas.microsoft.com/office/drawing/2014/main" id="{4774D459-22D3-F2DC-ED60-96EDE3D15D3F}"/>
              </a:ext>
            </a:extLst>
          </p:cNvPr>
          <p:cNvCxnSpPr/>
          <p:nvPr/>
        </p:nvCxnSpPr>
        <p:spPr>
          <a:xfrm>
            <a:off x="7000052" y="914001"/>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手繪多邊形: 圖案 20">
            <a:extLst>
              <a:ext uri="{FF2B5EF4-FFF2-40B4-BE49-F238E27FC236}">
                <a16:creationId xmlns:a16="http://schemas.microsoft.com/office/drawing/2014/main" id="{BEEE58AE-0C68-8291-A2F5-478D7B2448B8}"/>
              </a:ext>
            </a:extLst>
          </p:cNvPr>
          <p:cNvSpPr/>
          <p:nvPr/>
        </p:nvSpPr>
        <p:spPr>
          <a:xfrm>
            <a:off x="5750203" y="698076"/>
            <a:ext cx="1072048" cy="1530585"/>
          </a:xfrm>
          <a:custGeom>
            <a:avLst/>
            <a:gdLst>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09600 w 1085850"/>
              <a:gd name="connsiteY5" fmla="*/ 120650 h 1530585"/>
              <a:gd name="connsiteX6" fmla="*/ 1085850 w 1085850"/>
              <a:gd name="connsiteY6" fmla="*/ 0 h 1530585"/>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93213 w 1085850"/>
              <a:gd name="connsiteY5" fmla="*/ 152400 h 1530585"/>
              <a:gd name="connsiteX6" fmla="*/ 1085850 w 1085850"/>
              <a:gd name="connsiteY6" fmla="*/ 0 h 15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850" h="1530585">
                <a:moveTo>
                  <a:pt x="0" y="1530350"/>
                </a:moveTo>
                <a:cubicBezTo>
                  <a:pt x="137054" y="1531408"/>
                  <a:pt x="274108" y="1532467"/>
                  <a:pt x="361950" y="1447800"/>
                </a:cubicBezTo>
                <a:cubicBezTo>
                  <a:pt x="449792" y="1363133"/>
                  <a:pt x="496358" y="1149350"/>
                  <a:pt x="527050" y="1022350"/>
                </a:cubicBezTo>
                <a:cubicBezTo>
                  <a:pt x="557742" y="895350"/>
                  <a:pt x="543983" y="794808"/>
                  <a:pt x="546100" y="685800"/>
                </a:cubicBezTo>
                <a:cubicBezTo>
                  <a:pt x="548217" y="576792"/>
                  <a:pt x="515231" y="457200"/>
                  <a:pt x="539750" y="368300"/>
                </a:cubicBezTo>
                <a:cubicBezTo>
                  <a:pt x="564269" y="279400"/>
                  <a:pt x="602196" y="213783"/>
                  <a:pt x="693213" y="152400"/>
                </a:cubicBezTo>
                <a:cubicBezTo>
                  <a:pt x="784230" y="91017"/>
                  <a:pt x="893233" y="29633"/>
                  <a:pt x="108585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447FD74B-080C-D537-C8EC-16E4F0F37461}"/>
              </a:ext>
            </a:extLst>
          </p:cNvPr>
          <p:cNvSpPr/>
          <p:nvPr/>
        </p:nvSpPr>
        <p:spPr>
          <a:xfrm>
            <a:off x="7943874" y="1176901"/>
            <a:ext cx="980661"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Actor</a:t>
            </a:r>
            <a:endParaRPr lang="zh-TW" altLang="en-US" sz="2400" dirty="0"/>
          </a:p>
        </p:txBody>
      </p:sp>
      <p:cxnSp>
        <p:nvCxnSpPr>
          <p:cNvPr id="17" name="直線單箭頭接點 22">
            <a:extLst>
              <a:ext uri="{FF2B5EF4-FFF2-40B4-BE49-F238E27FC236}">
                <a16:creationId xmlns:a16="http://schemas.microsoft.com/office/drawing/2014/main" id="{7D7EBD77-0463-F201-0406-047FB582EAAE}"/>
              </a:ext>
            </a:extLst>
          </p:cNvPr>
          <p:cNvCxnSpPr/>
          <p:nvPr/>
        </p:nvCxnSpPr>
        <p:spPr>
          <a:xfrm>
            <a:off x="8453254" y="951614"/>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23">
            <a:extLst>
              <a:ext uri="{FF2B5EF4-FFF2-40B4-BE49-F238E27FC236}">
                <a16:creationId xmlns:a16="http://schemas.microsoft.com/office/drawing/2014/main" id="{10A71871-82DE-FC25-A2F3-DC18255DC24F}"/>
              </a:ext>
            </a:extLst>
          </p:cNvPr>
          <p:cNvCxnSpPr/>
          <p:nvPr/>
        </p:nvCxnSpPr>
        <p:spPr>
          <a:xfrm>
            <a:off x="8453254" y="1799753"/>
            <a:ext cx="0" cy="225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矩形 18">
                <a:extLst>
                  <a:ext uri="{FF2B5EF4-FFF2-40B4-BE49-F238E27FC236}">
                    <a16:creationId xmlns:a16="http://schemas.microsoft.com/office/drawing/2014/main" id="{EFF007E3-E44B-4270-F03C-CF7373A8E81F}"/>
                  </a:ext>
                </a:extLst>
              </p:cNvPr>
              <p:cNvSpPr/>
              <p:nvPr/>
            </p:nvSpPr>
            <p:spPr>
              <a:xfrm>
                <a:off x="8191131" y="1960940"/>
                <a:ext cx="567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m:oMathPara>
                </a14:m>
                <a:endParaRPr lang="en-US" altLang="zh-TW" sz="2400" dirty="0"/>
              </a:p>
            </p:txBody>
          </p:sp>
        </mc:Choice>
        <mc:Fallback>
          <p:sp>
            <p:nvSpPr>
              <p:cNvPr id="19" name="矩形 18">
                <a:extLst>
                  <a:ext uri="{FF2B5EF4-FFF2-40B4-BE49-F238E27FC236}">
                    <a16:creationId xmlns:a16="http://schemas.microsoft.com/office/drawing/2014/main" id="{EFF007E3-E44B-4270-F03C-CF7373A8E81F}"/>
                  </a:ext>
                </a:extLst>
              </p:cNvPr>
              <p:cNvSpPr>
                <a:spLocks noRot="1" noChangeAspect="1" noMove="1" noResize="1" noEditPoints="1" noAdjustHandles="1" noChangeArrowheads="1" noChangeShapeType="1" noTextEdit="1"/>
              </p:cNvSpPr>
              <p:nvPr/>
            </p:nvSpPr>
            <p:spPr>
              <a:xfrm>
                <a:off x="8191131" y="1960940"/>
                <a:ext cx="567720" cy="461665"/>
              </a:xfrm>
              <a:prstGeom prst="rect">
                <a:avLst/>
              </a:prstGeom>
              <a:blipFill>
                <a:blip r:embed="rId6"/>
                <a:stretch>
                  <a:fillRect b="-2703"/>
                </a:stretch>
              </a:blipFill>
            </p:spPr>
            <p:txBody>
              <a:bodyPr/>
              <a:lstStyle/>
              <a:p>
                <a:r>
                  <a:rPr lang="zh-CN" altLang="en-US">
                    <a:noFill/>
                  </a:rPr>
                  <a:t> </a:t>
                </a:r>
              </a:p>
            </p:txBody>
          </p:sp>
        </mc:Fallback>
      </mc:AlternateContent>
      <p:sp>
        <p:nvSpPr>
          <p:cNvPr id="20" name="文字方塊 26">
            <a:extLst>
              <a:ext uri="{FF2B5EF4-FFF2-40B4-BE49-F238E27FC236}">
                <a16:creationId xmlns:a16="http://schemas.microsoft.com/office/drawing/2014/main" id="{CDF8C68E-9324-99B1-34D1-EB85337BC0FD}"/>
              </a:ext>
            </a:extLst>
          </p:cNvPr>
          <p:cNvSpPr txBox="1"/>
          <p:nvPr/>
        </p:nvSpPr>
        <p:spPr>
          <a:xfrm>
            <a:off x="8370233" y="2780466"/>
            <a:ext cx="875812" cy="523220"/>
          </a:xfrm>
          <a:prstGeom prst="rect">
            <a:avLst/>
          </a:prstGeom>
          <a:noFill/>
        </p:spPr>
        <p:txBody>
          <a:bodyPr wrap="square" rtlCol="0">
            <a:spAutoFit/>
          </a:bodyPr>
          <a:lstStyle/>
          <a:p>
            <a:r>
              <a:rPr lang="en-US" altLang="zh-TW" sz="2800" b="1" dirty="0"/>
              <a:t>……</a:t>
            </a:r>
            <a:endParaRPr lang="zh-TW" altLang="en-US" sz="2800" b="1" dirty="0"/>
          </a:p>
        </p:txBody>
      </p:sp>
      <p:sp>
        <p:nvSpPr>
          <p:cNvPr id="21" name="手繪多邊形: 圖案 27">
            <a:extLst>
              <a:ext uri="{FF2B5EF4-FFF2-40B4-BE49-F238E27FC236}">
                <a16:creationId xmlns:a16="http://schemas.microsoft.com/office/drawing/2014/main" id="{FDD43BD6-1EA8-A984-F81E-68BAB95743F2}"/>
              </a:ext>
            </a:extLst>
          </p:cNvPr>
          <p:cNvSpPr/>
          <p:nvPr/>
        </p:nvSpPr>
        <p:spPr>
          <a:xfrm>
            <a:off x="4340554" y="714068"/>
            <a:ext cx="1072048" cy="1530585"/>
          </a:xfrm>
          <a:custGeom>
            <a:avLst/>
            <a:gdLst>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09600 w 1085850"/>
              <a:gd name="connsiteY5" fmla="*/ 120650 h 1530585"/>
              <a:gd name="connsiteX6" fmla="*/ 1085850 w 1085850"/>
              <a:gd name="connsiteY6" fmla="*/ 0 h 1530585"/>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93213 w 1085850"/>
              <a:gd name="connsiteY5" fmla="*/ 152400 h 1530585"/>
              <a:gd name="connsiteX6" fmla="*/ 1085850 w 1085850"/>
              <a:gd name="connsiteY6" fmla="*/ 0 h 15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850" h="1530585">
                <a:moveTo>
                  <a:pt x="0" y="1530350"/>
                </a:moveTo>
                <a:cubicBezTo>
                  <a:pt x="137054" y="1531408"/>
                  <a:pt x="274108" y="1532467"/>
                  <a:pt x="361950" y="1447800"/>
                </a:cubicBezTo>
                <a:cubicBezTo>
                  <a:pt x="449792" y="1363133"/>
                  <a:pt x="496358" y="1149350"/>
                  <a:pt x="527050" y="1022350"/>
                </a:cubicBezTo>
                <a:cubicBezTo>
                  <a:pt x="557742" y="895350"/>
                  <a:pt x="543983" y="794808"/>
                  <a:pt x="546100" y="685800"/>
                </a:cubicBezTo>
                <a:cubicBezTo>
                  <a:pt x="548217" y="576792"/>
                  <a:pt x="515231" y="457200"/>
                  <a:pt x="539750" y="368300"/>
                </a:cubicBezTo>
                <a:cubicBezTo>
                  <a:pt x="564269" y="279400"/>
                  <a:pt x="602196" y="213783"/>
                  <a:pt x="693213" y="152400"/>
                </a:cubicBezTo>
                <a:cubicBezTo>
                  <a:pt x="784230" y="91017"/>
                  <a:pt x="893233" y="29633"/>
                  <a:pt x="108585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手繪多邊形: 圖案 28">
            <a:extLst>
              <a:ext uri="{FF2B5EF4-FFF2-40B4-BE49-F238E27FC236}">
                <a16:creationId xmlns:a16="http://schemas.microsoft.com/office/drawing/2014/main" id="{6F194A8F-F39D-CF0B-63B7-2C9D041CCC97}"/>
              </a:ext>
            </a:extLst>
          </p:cNvPr>
          <p:cNvSpPr/>
          <p:nvPr/>
        </p:nvSpPr>
        <p:spPr>
          <a:xfrm>
            <a:off x="7197852" y="723034"/>
            <a:ext cx="1072048" cy="1530585"/>
          </a:xfrm>
          <a:custGeom>
            <a:avLst/>
            <a:gdLst>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09600 w 1085850"/>
              <a:gd name="connsiteY5" fmla="*/ 120650 h 1530585"/>
              <a:gd name="connsiteX6" fmla="*/ 1085850 w 1085850"/>
              <a:gd name="connsiteY6" fmla="*/ 0 h 1530585"/>
              <a:gd name="connsiteX0" fmla="*/ 0 w 1085850"/>
              <a:gd name="connsiteY0" fmla="*/ 1530350 h 1530585"/>
              <a:gd name="connsiteX1" fmla="*/ 361950 w 1085850"/>
              <a:gd name="connsiteY1" fmla="*/ 1447800 h 1530585"/>
              <a:gd name="connsiteX2" fmla="*/ 527050 w 1085850"/>
              <a:gd name="connsiteY2" fmla="*/ 1022350 h 1530585"/>
              <a:gd name="connsiteX3" fmla="*/ 546100 w 1085850"/>
              <a:gd name="connsiteY3" fmla="*/ 685800 h 1530585"/>
              <a:gd name="connsiteX4" fmla="*/ 539750 w 1085850"/>
              <a:gd name="connsiteY4" fmla="*/ 368300 h 1530585"/>
              <a:gd name="connsiteX5" fmla="*/ 693213 w 1085850"/>
              <a:gd name="connsiteY5" fmla="*/ 152400 h 1530585"/>
              <a:gd name="connsiteX6" fmla="*/ 1085850 w 1085850"/>
              <a:gd name="connsiteY6" fmla="*/ 0 h 15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850" h="1530585">
                <a:moveTo>
                  <a:pt x="0" y="1530350"/>
                </a:moveTo>
                <a:cubicBezTo>
                  <a:pt x="137054" y="1531408"/>
                  <a:pt x="274108" y="1532467"/>
                  <a:pt x="361950" y="1447800"/>
                </a:cubicBezTo>
                <a:cubicBezTo>
                  <a:pt x="449792" y="1363133"/>
                  <a:pt x="496358" y="1149350"/>
                  <a:pt x="527050" y="1022350"/>
                </a:cubicBezTo>
                <a:cubicBezTo>
                  <a:pt x="557742" y="895350"/>
                  <a:pt x="543983" y="794808"/>
                  <a:pt x="546100" y="685800"/>
                </a:cubicBezTo>
                <a:cubicBezTo>
                  <a:pt x="548217" y="576792"/>
                  <a:pt x="515231" y="457200"/>
                  <a:pt x="539750" y="368300"/>
                </a:cubicBezTo>
                <a:cubicBezTo>
                  <a:pt x="564269" y="279400"/>
                  <a:pt x="602196" y="213783"/>
                  <a:pt x="693213" y="152400"/>
                </a:cubicBezTo>
                <a:cubicBezTo>
                  <a:pt x="784230" y="91017"/>
                  <a:pt x="893233" y="29633"/>
                  <a:pt x="108585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9">
            <a:extLst>
              <a:ext uri="{FF2B5EF4-FFF2-40B4-BE49-F238E27FC236}">
                <a16:creationId xmlns:a16="http://schemas.microsoft.com/office/drawing/2014/main" id="{F7892525-CE4D-6E38-E1C5-20E54A2486B5}"/>
              </a:ext>
            </a:extLst>
          </p:cNvPr>
          <p:cNvGrpSpPr/>
          <p:nvPr/>
        </p:nvGrpSpPr>
        <p:grpSpPr>
          <a:xfrm>
            <a:off x="4208946" y="2406752"/>
            <a:ext cx="1345376" cy="1548715"/>
            <a:chOff x="1376289" y="3545257"/>
            <a:chExt cx="1345376" cy="1548715"/>
          </a:xfrm>
        </p:grpSpPr>
        <p:sp>
          <p:nvSpPr>
            <p:cNvPr id="24" name="矩形 23">
              <a:extLst>
                <a:ext uri="{FF2B5EF4-FFF2-40B4-BE49-F238E27FC236}">
                  <a16:creationId xmlns:a16="http://schemas.microsoft.com/office/drawing/2014/main" id="{3295EDA1-9563-28AF-0EDB-6690D993FAD5}"/>
                </a:ext>
              </a:extLst>
            </p:cNvPr>
            <p:cNvSpPr/>
            <p:nvPr/>
          </p:nvSpPr>
          <p:spPr>
            <a:xfrm>
              <a:off x="1489374" y="3840572"/>
              <a:ext cx="1150344" cy="57188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Reward</a:t>
              </a:r>
              <a:endParaRPr lang="zh-TW" altLang="en-US" sz="2400" dirty="0"/>
            </a:p>
          </p:txBody>
        </p:sp>
        <p:grpSp>
          <p:nvGrpSpPr>
            <p:cNvPr id="25" name="群組 31">
              <a:extLst>
                <a:ext uri="{FF2B5EF4-FFF2-40B4-BE49-F238E27FC236}">
                  <a16:creationId xmlns:a16="http://schemas.microsoft.com/office/drawing/2014/main" id="{B17E5E20-C517-1154-F45B-2BA306C94FDF}"/>
                </a:ext>
              </a:extLst>
            </p:cNvPr>
            <p:cNvGrpSpPr/>
            <p:nvPr/>
          </p:nvGrpSpPr>
          <p:grpSpPr>
            <a:xfrm>
              <a:off x="1820154" y="4431334"/>
              <a:ext cx="501163" cy="662638"/>
              <a:chOff x="1920826" y="4486194"/>
              <a:chExt cx="501163" cy="662638"/>
            </a:xfrm>
          </p:grpSpPr>
          <p:cxnSp>
            <p:nvCxnSpPr>
              <p:cNvPr id="28" name="直線單箭頭接點 34">
                <a:extLst>
                  <a:ext uri="{FF2B5EF4-FFF2-40B4-BE49-F238E27FC236}">
                    <a16:creationId xmlns:a16="http://schemas.microsoft.com/office/drawing/2014/main" id="{DAD5E58A-D21D-E3F1-8575-E8C304DC5A59}"/>
                  </a:ext>
                </a:extLst>
              </p:cNvPr>
              <p:cNvCxnSpPr>
                <a:cxnSpLocks/>
              </p:cNvCxnSpPr>
              <p:nvPr/>
            </p:nvCxnSpPr>
            <p:spPr>
              <a:xfrm>
                <a:off x="2143969" y="4486194"/>
                <a:ext cx="0" cy="2893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A0D41FA3-D735-1E6F-8A05-4B5FC30D2118}"/>
                      </a:ext>
                    </a:extLst>
                  </p:cNvPr>
                  <p:cNvSpPr/>
                  <p:nvPr/>
                </p:nvSpPr>
                <p:spPr>
                  <a:xfrm>
                    <a:off x="1920826" y="4687167"/>
                    <a:ext cx="5011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i="1">
                                  <a:latin typeface="Cambria Math" panose="02040503050406030204" pitchFamily="18" charset="0"/>
                                </a:rPr>
                                <m:t>1</m:t>
                              </m:r>
                            </m:sub>
                          </m:sSub>
                        </m:oMath>
                      </m:oMathPara>
                    </a14:m>
                    <a:endParaRPr lang="en-US" altLang="zh-TW" sz="2400" dirty="0"/>
                  </a:p>
                </p:txBody>
              </p:sp>
            </mc:Choice>
            <mc:Fallback xmlns="">
              <p:sp>
                <p:nvSpPr>
                  <p:cNvPr id="80" name="矩形 79">
                    <a:extLst>
                      <a:ext uri="{FF2B5EF4-FFF2-40B4-BE49-F238E27FC236}">
                        <a16:creationId xmlns:a16="http://schemas.microsoft.com/office/drawing/2014/main" id="{1EADDD7D-9BAB-4D0E-ABF2-6FFB3DB5B577}"/>
                      </a:ext>
                    </a:extLst>
                  </p:cNvPr>
                  <p:cNvSpPr>
                    <a:spLocks noRot="1" noChangeAspect="1" noMove="1" noResize="1" noEditPoints="1" noAdjustHandles="1" noChangeArrowheads="1" noChangeShapeType="1" noTextEdit="1"/>
                  </p:cNvSpPr>
                  <p:nvPr/>
                </p:nvSpPr>
                <p:spPr>
                  <a:xfrm>
                    <a:off x="1920826" y="4687167"/>
                    <a:ext cx="501163" cy="461665"/>
                  </a:xfrm>
                  <a:prstGeom prst="rect">
                    <a:avLst/>
                  </a:prstGeom>
                  <a:blipFill>
                    <a:blip r:embed="rId17"/>
                    <a:stretch>
                      <a:fillRect b="-1316"/>
                    </a:stretch>
                  </a:blipFill>
                </p:spPr>
                <p:txBody>
                  <a:bodyPr/>
                  <a:lstStyle/>
                  <a:p>
                    <a:r>
                      <a:rPr lang="zh-TW" altLang="en-US">
                        <a:noFill/>
                      </a:rPr>
                      <a:t> </a:t>
                    </a:r>
                  </a:p>
                </p:txBody>
              </p:sp>
            </mc:Fallback>
          </mc:AlternateContent>
        </p:grpSp>
        <p:cxnSp>
          <p:nvCxnSpPr>
            <p:cNvPr id="26" name="直線單箭頭接點 32">
              <a:extLst>
                <a:ext uri="{FF2B5EF4-FFF2-40B4-BE49-F238E27FC236}">
                  <a16:creationId xmlns:a16="http://schemas.microsoft.com/office/drawing/2014/main" id="{0B64E3C7-0051-BAEB-B0BD-2A29E943FFC8}"/>
                </a:ext>
              </a:extLst>
            </p:cNvPr>
            <p:cNvCxnSpPr>
              <a:cxnSpLocks/>
            </p:cNvCxnSpPr>
            <p:nvPr/>
          </p:nvCxnSpPr>
          <p:spPr>
            <a:xfrm>
              <a:off x="1376289" y="3545257"/>
              <a:ext cx="496250" cy="362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33">
              <a:extLst>
                <a:ext uri="{FF2B5EF4-FFF2-40B4-BE49-F238E27FC236}">
                  <a16:creationId xmlns:a16="http://schemas.microsoft.com/office/drawing/2014/main" id="{B1B4013F-AF92-3E6C-90F1-F7F45FBEE6DF}"/>
                </a:ext>
              </a:extLst>
            </p:cNvPr>
            <p:cNvCxnSpPr>
              <a:cxnSpLocks/>
            </p:cNvCxnSpPr>
            <p:nvPr/>
          </p:nvCxnSpPr>
          <p:spPr>
            <a:xfrm flipH="1">
              <a:off x="2257100" y="3554653"/>
              <a:ext cx="464565" cy="3312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群組 36">
            <a:extLst>
              <a:ext uri="{FF2B5EF4-FFF2-40B4-BE49-F238E27FC236}">
                <a16:creationId xmlns:a16="http://schemas.microsoft.com/office/drawing/2014/main" id="{A5B83772-1EF0-81CF-77A6-37A32427D137}"/>
              </a:ext>
            </a:extLst>
          </p:cNvPr>
          <p:cNvGrpSpPr/>
          <p:nvPr/>
        </p:nvGrpSpPr>
        <p:grpSpPr>
          <a:xfrm>
            <a:off x="7000052" y="2450253"/>
            <a:ext cx="1345376" cy="1548715"/>
            <a:chOff x="1376289" y="3545257"/>
            <a:chExt cx="1345376" cy="1548715"/>
          </a:xfrm>
        </p:grpSpPr>
        <p:sp>
          <p:nvSpPr>
            <p:cNvPr id="31" name="矩形 30">
              <a:extLst>
                <a:ext uri="{FF2B5EF4-FFF2-40B4-BE49-F238E27FC236}">
                  <a16:creationId xmlns:a16="http://schemas.microsoft.com/office/drawing/2014/main" id="{643CFD8B-0FF8-B09A-1FB4-7FFD96BE71E6}"/>
                </a:ext>
              </a:extLst>
            </p:cNvPr>
            <p:cNvSpPr/>
            <p:nvPr/>
          </p:nvSpPr>
          <p:spPr>
            <a:xfrm>
              <a:off x="1489374" y="3840572"/>
              <a:ext cx="1150344" cy="57188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Reward</a:t>
              </a:r>
              <a:endParaRPr lang="zh-TW" altLang="en-US" sz="2400" dirty="0"/>
            </a:p>
          </p:txBody>
        </p:sp>
        <p:grpSp>
          <p:nvGrpSpPr>
            <p:cNvPr id="32" name="群組 38">
              <a:extLst>
                <a:ext uri="{FF2B5EF4-FFF2-40B4-BE49-F238E27FC236}">
                  <a16:creationId xmlns:a16="http://schemas.microsoft.com/office/drawing/2014/main" id="{01B8894C-0659-ABEC-94D6-BA56964C0338}"/>
                </a:ext>
              </a:extLst>
            </p:cNvPr>
            <p:cNvGrpSpPr/>
            <p:nvPr/>
          </p:nvGrpSpPr>
          <p:grpSpPr>
            <a:xfrm>
              <a:off x="1820154" y="4431334"/>
              <a:ext cx="508280" cy="662638"/>
              <a:chOff x="1920826" y="4486194"/>
              <a:chExt cx="508280" cy="662638"/>
            </a:xfrm>
          </p:grpSpPr>
          <p:cxnSp>
            <p:nvCxnSpPr>
              <p:cNvPr id="35" name="直線單箭頭接點 41">
                <a:extLst>
                  <a:ext uri="{FF2B5EF4-FFF2-40B4-BE49-F238E27FC236}">
                    <a16:creationId xmlns:a16="http://schemas.microsoft.com/office/drawing/2014/main" id="{EE913230-CC4F-B976-2BA4-487A35CAB5BB}"/>
                  </a:ext>
                </a:extLst>
              </p:cNvPr>
              <p:cNvCxnSpPr>
                <a:cxnSpLocks/>
              </p:cNvCxnSpPr>
              <p:nvPr/>
            </p:nvCxnSpPr>
            <p:spPr>
              <a:xfrm>
                <a:off x="2143969" y="4486194"/>
                <a:ext cx="0" cy="2893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BF1364AF-1E08-656A-64B9-AB7E95624679}"/>
                      </a:ext>
                    </a:extLst>
                  </p:cNvPr>
                  <p:cNvSpPr/>
                  <p:nvPr/>
                </p:nvSpPr>
                <p:spPr>
                  <a:xfrm>
                    <a:off x="1920826" y="4687167"/>
                    <a:ext cx="50828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2</m:t>
                              </m:r>
                            </m:sub>
                          </m:sSub>
                        </m:oMath>
                      </m:oMathPara>
                    </a14:m>
                    <a:endParaRPr lang="en-US" altLang="zh-TW" sz="2400" dirty="0"/>
                  </a:p>
                </p:txBody>
              </p:sp>
            </mc:Choice>
            <mc:Fallback xmlns="">
              <p:sp>
                <p:nvSpPr>
                  <p:cNvPr id="94" name="矩形 93">
                    <a:extLst>
                      <a:ext uri="{FF2B5EF4-FFF2-40B4-BE49-F238E27FC236}">
                        <a16:creationId xmlns:a16="http://schemas.microsoft.com/office/drawing/2014/main" id="{DD543C62-9AA4-4F96-A468-52507E229093}"/>
                      </a:ext>
                    </a:extLst>
                  </p:cNvPr>
                  <p:cNvSpPr>
                    <a:spLocks noRot="1" noChangeAspect="1" noMove="1" noResize="1" noEditPoints="1" noAdjustHandles="1" noChangeArrowheads="1" noChangeShapeType="1" noTextEdit="1"/>
                  </p:cNvSpPr>
                  <p:nvPr/>
                </p:nvSpPr>
                <p:spPr>
                  <a:xfrm>
                    <a:off x="1920826" y="4687167"/>
                    <a:ext cx="508280" cy="461665"/>
                  </a:xfrm>
                  <a:prstGeom prst="rect">
                    <a:avLst/>
                  </a:prstGeom>
                  <a:blipFill>
                    <a:blip r:embed="rId18"/>
                    <a:stretch>
                      <a:fillRect b="-1333"/>
                    </a:stretch>
                  </a:blipFill>
                </p:spPr>
                <p:txBody>
                  <a:bodyPr/>
                  <a:lstStyle/>
                  <a:p>
                    <a:r>
                      <a:rPr lang="zh-TW" altLang="en-US">
                        <a:noFill/>
                      </a:rPr>
                      <a:t> </a:t>
                    </a:r>
                  </a:p>
                </p:txBody>
              </p:sp>
            </mc:Fallback>
          </mc:AlternateContent>
        </p:grpSp>
        <p:cxnSp>
          <p:nvCxnSpPr>
            <p:cNvPr id="33" name="直線單箭頭接點 39">
              <a:extLst>
                <a:ext uri="{FF2B5EF4-FFF2-40B4-BE49-F238E27FC236}">
                  <a16:creationId xmlns:a16="http://schemas.microsoft.com/office/drawing/2014/main" id="{67B8DD2C-D53A-0455-88D9-31CE26260DD6}"/>
                </a:ext>
              </a:extLst>
            </p:cNvPr>
            <p:cNvCxnSpPr>
              <a:cxnSpLocks/>
            </p:cNvCxnSpPr>
            <p:nvPr/>
          </p:nvCxnSpPr>
          <p:spPr>
            <a:xfrm>
              <a:off x="1376289" y="3545257"/>
              <a:ext cx="496250" cy="362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40">
              <a:extLst>
                <a:ext uri="{FF2B5EF4-FFF2-40B4-BE49-F238E27FC236}">
                  <a16:creationId xmlns:a16="http://schemas.microsoft.com/office/drawing/2014/main" id="{00F31F67-7105-4FD6-4B68-5BB6A079AE39}"/>
                </a:ext>
              </a:extLst>
            </p:cNvPr>
            <p:cNvCxnSpPr>
              <a:cxnSpLocks/>
            </p:cNvCxnSpPr>
            <p:nvPr/>
          </p:nvCxnSpPr>
          <p:spPr>
            <a:xfrm flipH="1">
              <a:off x="2257100" y="3554653"/>
              <a:ext cx="464565" cy="3312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文字方塊 43">
            <a:extLst>
              <a:ext uri="{FF2B5EF4-FFF2-40B4-BE49-F238E27FC236}">
                <a16:creationId xmlns:a16="http://schemas.microsoft.com/office/drawing/2014/main" id="{FB1EFCD7-E71B-8D12-5CF9-D9FB9877FE0E}"/>
              </a:ext>
            </a:extLst>
          </p:cNvPr>
          <p:cNvSpPr txBox="1"/>
          <p:nvPr/>
        </p:nvSpPr>
        <p:spPr>
          <a:xfrm>
            <a:off x="5525824" y="2339081"/>
            <a:ext cx="1185333" cy="461665"/>
          </a:xfrm>
          <a:prstGeom prst="rect">
            <a:avLst/>
          </a:prstGeom>
          <a:noFill/>
        </p:spPr>
        <p:txBody>
          <a:bodyPr wrap="square" rtlCol="0">
            <a:spAutoFit/>
          </a:bodyPr>
          <a:lstStyle/>
          <a:p>
            <a:r>
              <a:rPr lang="en-US" altLang="zh-TW" sz="2400" dirty="0">
                <a:solidFill>
                  <a:srgbClr val="0000FF"/>
                </a:solidFill>
              </a:rPr>
              <a:t>“right”</a:t>
            </a:r>
            <a:endParaRPr lang="zh-TW" altLang="en-US" sz="2400" dirty="0">
              <a:solidFill>
                <a:srgbClr val="0000FF"/>
              </a:solidFill>
            </a:endParaRPr>
          </a:p>
        </p:txBody>
      </p:sp>
      <p:sp>
        <p:nvSpPr>
          <p:cNvPr id="38" name="文字方塊 44">
            <a:extLst>
              <a:ext uri="{FF2B5EF4-FFF2-40B4-BE49-F238E27FC236}">
                <a16:creationId xmlns:a16="http://schemas.microsoft.com/office/drawing/2014/main" id="{529B46E6-6059-621B-B48F-F4E83923E73B}"/>
              </a:ext>
            </a:extLst>
          </p:cNvPr>
          <p:cNvSpPr txBox="1"/>
          <p:nvPr/>
        </p:nvSpPr>
        <p:spPr>
          <a:xfrm>
            <a:off x="8351919" y="2360102"/>
            <a:ext cx="1185333" cy="461665"/>
          </a:xfrm>
          <a:prstGeom prst="rect">
            <a:avLst/>
          </a:prstGeom>
          <a:noFill/>
        </p:spPr>
        <p:txBody>
          <a:bodyPr wrap="square" rtlCol="0">
            <a:spAutoFit/>
          </a:bodyPr>
          <a:lstStyle/>
          <a:p>
            <a:r>
              <a:rPr lang="en-US" altLang="zh-TW" sz="2400" dirty="0">
                <a:solidFill>
                  <a:srgbClr val="0000FF"/>
                </a:solidFill>
              </a:rPr>
              <a:t>“fire”</a:t>
            </a:r>
            <a:endParaRPr lang="zh-TW" altLang="en-US" sz="2400" dirty="0">
              <a:solidFill>
                <a:srgbClr val="0000FF"/>
              </a:solidFill>
            </a:endParaRPr>
          </a:p>
        </p:txBody>
      </p:sp>
      <p:sp>
        <p:nvSpPr>
          <p:cNvPr id="39" name="文字方塊 45">
            <a:extLst>
              <a:ext uri="{FF2B5EF4-FFF2-40B4-BE49-F238E27FC236}">
                <a16:creationId xmlns:a16="http://schemas.microsoft.com/office/drawing/2014/main" id="{5016A96F-AF47-3A03-AC0D-7E7B93027598}"/>
              </a:ext>
            </a:extLst>
          </p:cNvPr>
          <p:cNvSpPr txBox="1"/>
          <p:nvPr/>
        </p:nvSpPr>
        <p:spPr>
          <a:xfrm>
            <a:off x="5069373" y="3528948"/>
            <a:ext cx="621165" cy="461665"/>
          </a:xfrm>
          <a:prstGeom prst="rect">
            <a:avLst/>
          </a:prstGeom>
          <a:noFill/>
        </p:spPr>
        <p:txBody>
          <a:bodyPr wrap="square" rtlCol="0">
            <a:spAutoFit/>
          </a:bodyPr>
          <a:lstStyle/>
          <a:p>
            <a:r>
              <a:rPr lang="en-US" altLang="zh-TW" sz="2400" dirty="0">
                <a:solidFill>
                  <a:srgbClr val="FF0000"/>
                </a:solidFill>
              </a:rPr>
              <a:t>0</a:t>
            </a:r>
            <a:endParaRPr lang="zh-TW" altLang="en-US" sz="2400" dirty="0">
              <a:solidFill>
                <a:srgbClr val="FF0000"/>
              </a:solidFill>
            </a:endParaRPr>
          </a:p>
        </p:txBody>
      </p:sp>
      <p:sp>
        <p:nvSpPr>
          <p:cNvPr id="40" name="文字方塊 46">
            <a:extLst>
              <a:ext uri="{FF2B5EF4-FFF2-40B4-BE49-F238E27FC236}">
                <a16:creationId xmlns:a16="http://schemas.microsoft.com/office/drawing/2014/main" id="{512BAF59-661E-14F8-6BFD-3862101C1B16}"/>
              </a:ext>
            </a:extLst>
          </p:cNvPr>
          <p:cNvSpPr txBox="1"/>
          <p:nvPr/>
        </p:nvSpPr>
        <p:spPr>
          <a:xfrm>
            <a:off x="7893041" y="3586603"/>
            <a:ext cx="621165" cy="461665"/>
          </a:xfrm>
          <a:prstGeom prst="rect">
            <a:avLst/>
          </a:prstGeom>
          <a:noFill/>
        </p:spPr>
        <p:txBody>
          <a:bodyPr wrap="square" rtlCol="0">
            <a:spAutoFit/>
          </a:bodyPr>
          <a:lstStyle/>
          <a:p>
            <a:r>
              <a:rPr lang="en-US" altLang="zh-TW" sz="2400" dirty="0">
                <a:solidFill>
                  <a:srgbClr val="FF0000"/>
                </a:solidFill>
              </a:rPr>
              <a:t>+5</a:t>
            </a:r>
            <a:endParaRPr lang="zh-TW" altLang="en-US" sz="2400" dirty="0">
              <a:solidFill>
                <a:srgbClr val="FF0000"/>
              </a:solidFill>
            </a:endParaRPr>
          </a:p>
        </p:txBody>
      </p:sp>
      <p:cxnSp>
        <p:nvCxnSpPr>
          <p:cNvPr id="41" name="直線單箭頭接點 4">
            <a:extLst>
              <a:ext uri="{FF2B5EF4-FFF2-40B4-BE49-F238E27FC236}">
                <a16:creationId xmlns:a16="http://schemas.microsoft.com/office/drawing/2014/main" id="{66476190-D4A0-99CE-83CD-B4A56E1C54B5}"/>
              </a:ext>
            </a:extLst>
          </p:cNvPr>
          <p:cNvCxnSpPr>
            <a:stCxn id="37" idx="2"/>
          </p:cNvCxnSpPr>
          <p:nvPr/>
        </p:nvCxnSpPr>
        <p:spPr>
          <a:xfrm>
            <a:off x="6118491" y="2800746"/>
            <a:ext cx="1825383" cy="824971"/>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文字方塊 3">
            <a:extLst>
              <a:ext uri="{FF2B5EF4-FFF2-40B4-BE49-F238E27FC236}">
                <a16:creationId xmlns:a16="http://schemas.microsoft.com/office/drawing/2014/main" id="{F2FB5634-2DA3-3428-12B6-735FAFD78CFA}"/>
              </a:ext>
            </a:extLst>
          </p:cNvPr>
          <p:cNvSpPr txBox="1"/>
          <p:nvPr/>
        </p:nvSpPr>
        <p:spPr>
          <a:xfrm>
            <a:off x="6294304" y="2935682"/>
            <a:ext cx="321510" cy="461665"/>
          </a:xfrm>
          <a:prstGeom prst="rect">
            <a:avLst/>
          </a:prstGeom>
          <a:noFill/>
        </p:spPr>
        <p:txBody>
          <a:bodyPr wrap="square" rtlCol="0">
            <a:spAutoFit/>
          </a:bodyPr>
          <a:lstStyle/>
          <a:p>
            <a:r>
              <a:rPr lang="en-US" altLang="zh-TW" sz="2400" dirty="0">
                <a:solidFill>
                  <a:srgbClr val="FF0000"/>
                </a:solidFill>
              </a:rPr>
              <a:t>?</a:t>
            </a:r>
            <a:endParaRPr lang="zh-TW" altLang="en-US" sz="2400" dirty="0">
              <a:solidFill>
                <a:srgbClr val="FF0000"/>
              </a:solidFill>
            </a:endParaRPr>
          </a:p>
        </p:txBody>
      </p:sp>
    </p:spTree>
    <p:extLst>
      <p:ext uri="{BB962C8B-B14F-4D97-AF65-F5344CB8AC3E}">
        <p14:creationId xmlns:p14="http://schemas.microsoft.com/office/powerpoint/2010/main" val="331366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7" grpId="0"/>
      <p:bldP spid="38" grpId="0"/>
      <p:bldP spid="39" grpId="0"/>
      <p:bldP spid="40" grpId="0"/>
      <p:bldP spid="4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3B821-D028-1276-3D10-0E9AC6531EF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7315EDE-2BB9-671E-97EA-373323911F0C}"/>
              </a:ext>
            </a:extLst>
          </p:cNvPr>
          <p:cNvSpPr>
            <a:spLocks noGrp="1"/>
          </p:cNvSpPr>
          <p:nvPr>
            <p:ph type="title"/>
          </p:nvPr>
        </p:nvSpPr>
        <p:spPr/>
        <p:txBody>
          <a:bodyPr/>
          <a:lstStyle/>
          <a:p>
            <a:r>
              <a:rPr lang="en-US" altLang="zh-TW" dirty="0"/>
              <a:t>Version 1 </a:t>
            </a:r>
            <a:endParaRPr lang="zh-CN" altLang="en-US" dirty="0"/>
          </a:p>
        </p:txBody>
      </p:sp>
      <p:grpSp>
        <p:nvGrpSpPr>
          <p:cNvPr id="2" name="群組 75">
            <a:extLst>
              <a:ext uri="{FF2B5EF4-FFF2-40B4-BE49-F238E27FC236}">
                <a16:creationId xmlns:a16="http://schemas.microsoft.com/office/drawing/2014/main" id="{D8445D05-C20F-5649-180E-7C29C6F00EF0}"/>
              </a:ext>
            </a:extLst>
          </p:cNvPr>
          <p:cNvGrpSpPr/>
          <p:nvPr/>
        </p:nvGrpSpPr>
        <p:grpSpPr>
          <a:xfrm>
            <a:off x="2204089" y="1846887"/>
            <a:ext cx="530764" cy="1455261"/>
            <a:chOff x="985315" y="2343071"/>
            <a:chExt cx="530764" cy="1455261"/>
          </a:xfrm>
        </p:grpSpPr>
        <mc:AlternateContent xmlns:mc="http://schemas.openxmlformats.org/markup-compatibility/2006" xmlns:a14="http://schemas.microsoft.com/office/drawing/2010/main">
          <mc:Choice Requires="a14">
            <p:sp>
              <p:nvSpPr>
                <p:cNvPr id="4" name="文字方塊 46">
                  <a:extLst>
                    <a:ext uri="{FF2B5EF4-FFF2-40B4-BE49-F238E27FC236}">
                      <a16:creationId xmlns:a16="http://schemas.microsoft.com/office/drawing/2014/main" id="{6F61ECC2-DCAE-6862-FACC-401586514604}"/>
                    </a:ext>
                  </a:extLst>
                </p:cNvPr>
                <p:cNvSpPr txBox="1"/>
                <p:nvPr/>
              </p:nvSpPr>
              <p:spPr>
                <a:xfrm>
                  <a:off x="989989" y="2343071"/>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7" name="文字方塊 46">
                  <a:extLst>
                    <a:ext uri="{FF2B5EF4-FFF2-40B4-BE49-F238E27FC236}">
                      <a16:creationId xmlns:a16="http://schemas.microsoft.com/office/drawing/2014/main" id="{046963F1-8A5E-40CF-841D-791F666B7A1F}"/>
                    </a:ext>
                  </a:extLst>
                </p:cNvPr>
                <p:cNvSpPr txBox="1">
                  <a:spLocks noRot="1" noChangeAspect="1" noMove="1" noResize="1" noEditPoints="1" noAdjustHandles="1" noChangeArrowheads="1" noChangeShapeType="1" noTextEdit="1"/>
                </p:cNvSpPr>
                <p:nvPr/>
              </p:nvSpPr>
              <p:spPr>
                <a:xfrm>
                  <a:off x="989989" y="2343071"/>
                  <a:ext cx="523501" cy="369332"/>
                </a:xfrm>
                <a:prstGeom prst="rect">
                  <a:avLst/>
                </a:prstGeom>
                <a:blipFill>
                  <a:blip r:embed="rId14"/>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70">
                  <a:extLst>
                    <a:ext uri="{FF2B5EF4-FFF2-40B4-BE49-F238E27FC236}">
                      <a16:creationId xmlns:a16="http://schemas.microsoft.com/office/drawing/2014/main" id="{E505CF6F-3268-2A79-0770-B1D8D3BBB7F8}"/>
                    </a:ext>
                  </a:extLst>
                </p:cNvPr>
                <p:cNvSpPr txBox="1"/>
                <p:nvPr/>
              </p:nvSpPr>
              <p:spPr>
                <a:xfrm>
                  <a:off x="985315" y="2886036"/>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71" name="文字方塊 70">
                  <a:extLst>
                    <a:ext uri="{FF2B5EF4-FFF2-40B4-BE49-F238E27FC236}">
                      <a16:creationId xmlns:a16="http://schemas.microsoft.com/office/drawing/2014/main" id="{8052E345-6905-4384-9601-6217071C99F5}"/>
                    </a:ext>
                  </a:extLst>
                </p:cNvPr>
                <p:cNvSpPr txBox="1">
                  <a:spLocks noRot="1" noChangeAspect="1" noMove="1" noResize="1" noEditPoints="1" noAdjustHandles="1" noChangeArrowheads="1" noChangeShapeType="1" noTextEdit="1"/>
                </p:cNvSpPr>
                <p:nvPr/>
              </p:nvSpPr>
              <p:spPr>
                <a:xfrm>
                  <a:off x="985315" y="2886036"/>
                  <a:ext cx="523501" cy="369332"/>
                </a:xfrm>
                <a:prstGeom prst="rect">
                  <a:avLst/>
                </a:prstGeom>
                <a:blipFill>
                  <a:blip r:embed="rId15"/>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71">
                  <a:extLst>
                    <a:ext uri="{FF2B5EF4-FFF2-40B4-BE49-F238E27FC236}">
                      <a16:creationId xmlns:a16="http://schemas.microsoft.com/office/drawing/2014/main" id="{D56FFAAD-91DC-8B66-9EB4-06528FA9CEAE}"/>
                    </a:ext>
                  </a:extLst>
                </p:cNvPr>
                <p:cNvSpPr txBox="1"/>
                <p:nvPr/>
              </p:nvSpPr>
              <p:spPr>
                <a:xfrm>
                  <a:off x="992578" y="3429000"/>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72" name="文字方塊 71">
                  <a:extLst>
                    <a:ext uri="{FF2B5EF4-FFF2-40B4-BE49-F238E27FC236}">
                      <a16:creationId xmlns:a16="http://schemas.microsoft.com/office/drawing/2014/main" id="{7BF388A1-F704-48CE-9432-41DC99545387}"/>
                    </a:ext>
                  </a:extLst>
                </p:cNvPr>
                <p:cNvSpPr txBox="1">
                  <a:spLocks noRot="1" noChangeAspect="1" noMove="1" noResize="1" noEditPoints="1" noAdjustHandles="1" noChangeArrowheads="1" noChangeShapeType="1" noTextEdit="1"/>
                </p:cNvSpPr>
                <p:nvPr/>
              </p:nvSpPr>
              <p:spPr>
                <a:xfrm>
                  <a:off x="992578" y="3429000"/>
                  <a:ext cx="523501" cy="369332"/>
                </a:xfrm>
                <a:prstGeom prst="rect">
                  <a:avLst/>
                </a:prstGeom>
                <a:blipFill>
                  <a:blip r:embed="rId16"/>
                  <a:stretch>
                    <a:fillRect b="-13333"/>
                  </a:stretch>
                </a:blipFill>
              </p:spPr>
              <p:txBody>
                <a:bodyPr/>
                <a:lstStyle/>
                <a:p>
                  <a:r>
                    <a:rPr lang="zh-TW" altLang="en-US">
                      <a:noFill/>
                    </a:rPr>
                    <a:t> </a:t>
                  </a:r>
                </a:p>
              </p:txBody>
            </p:sp>
          </mc:Fallback>
        </mc:AlternateContent>
      </p:grpSp>
      <p:grpSp>
        <p:nvGrpSpPr>
          <p:cNvPr id="7" name="群組 76">
            <a:extLst>
              <a:ext uri="{FF2B5EF4-FFF2-40B4-BE49-F238E27FC236}">
                <a16:creationId xmlns:a16="http://schemas.microsoft.com/office/drawing/2014/main" id="{1CE9255E-5007-8713-7FFC-328B3C291945}"/>
              </a:ext>
            </a:extLst>
          </p:cNvPr>
          <p:cNvGrpSpPr/>
          <p:nvPr/>
        </p:nvGrpSpPr>
        <p:grpSpPr>
          <a:xfrm>
            <a:off x="3120869" y="1846887"/>
            <a:ext cx="530764" cy="1455261"/>
            <a:chOff x="985315" y="2343071"/>
            <a:chExt cx="530764" cy="1455261"/>
          </a:xfrm>
        </p:grpSpPr>
        <mc:AlternateContent xmlns:mc="http://schemas.openxmlformats.org/markup-compatibility/2006" xmlns:a14="http://schemas.microsoft.com/office/drawing/2010/main">
          <mc:Choice Requires="a14">
            <p:sp>
              <p:nvSpPr>
                <p:cNvPr id="8" name="文字方塊 77">
                  <a:extLst>
                    <a:ext uri="{FF2B5EF4-FFF2-40B4-BE49-F238E27FC236}">
                      <a16:creationId xmlns:a16="http://schemas.microsoft.com/office/drawing/2014/main" id="{800C48A7-99EE-C7DE-4BDA-C36D521FCEFC}"/>
                    </a:ext>
                  </a:extLst>
                </p:cNvPr>
                <p:cNvSpPr txBox="1"/>
                <p:nvPr/>
              </p:nvSpPr>
              <p:spPr>
                <a:xfrm>
                  <a:off x="989989" y="2343071"/>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78" name="文字方塊 77">
                  <a:extLst>
                    <a:ext uri="{FF2B5EF4-FFF2-40B4-BE49-F238E27FC236}">
                      <a16:creationId xmlns:a16="http://schemas.microsoft.com/office/drawing/2014/main" id="{C98AF618-74FA-4A71-B46A-F5AE5523DE8B}"/>
                    </a:ext>
                  </a:extLst>
                </p:cNvPr>
                <p:cNvSpPr txBox="1">
                  <a:spLocks noRot="1" noChangeAspect="1" noMove="1" noResize="1" noEditPoints="1" noAdjustHandles="1" noChangeArrowheads="1" noChangeShapeType="1" noTextEdit="1"/>
                </p:cNvSpPr>
                <p:nvPr/>
              </p:nvSpPr>
              <p:spPr>
                <a:xfrm>
                  <a:off x="989989" y="2343071"/>
                  <a:ext cx="523501" cy="369332"/>
                </a:xfrm>
                <a:prstGeom prst="rect">
                  <a:avLst/>
                </a:prstGeom>
                <a:blipFill>
                  <a:blip r:embed="rId17"/>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78">
                  <a:extLst>
                    <a:ext uri="{FF2B5EF4-FFF2-40B4-BE49-F238E27FC236}">
                      <a16:creationId xmlns:a16="http://schemas.microsoft.com/office/drawing/2014/main" id="{AC1266F9-E73B-3742-523C-8C96C584AD49}"/>
                    </a:ext>
                  </a:extLst>
                </p:cNvPr>
                <p:cNvSpPr txBox="1"/>
                <p:nvPr/>
              </p:nvSpPr>
              <p:spPr>
                <a:xfrm>
                  <a:off x="985315" y="2886036"/>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79" name="文字方塊 78">
                  <a:extLst>
                    <a:ext uri="{FF2B5EF4-FFF2-40B4-BE49-F238E27FC236}">
                      <a16:creationId xmlns:a16="http://schemas.microsoft.com/office/drawing/2014/main" id="{806149DA-D6FC-4A4C-96F7-A2AC3ECBD422}"/>
                    </a:ext>
                  </a:extLst>
                </p:cNvPr>
                <p:cNvSpPr txBox="1">
                  <a:spLocks noRot="1" noChangeAspect="1" noMove="1" noResize="1" noEditPoints="1" noAdjustHandles="1" noChangeArrowheads="1" noChangeShapeType="1" noTextEdit="1"/>
                </p:cNvSpPr>
                <p:nvPr/>
              </p:nvSpPr>
              <p:spPr>
                <a:xfrm>
                  <a:off x="985315" y="2886036"/>
                  <a:ext cx="523501" cy="369332"/>
                </a:xfrm>
                <a:prstGeom prst="rect">
                  <a:avLst/>
                </a:prstGeom>
                <a:blipFill>
                  <a:blip r:embed="rId18"/>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79">
                  <a:extLst>
                    <a:ext uri="{FF2B5EF4-FFF2-40B4-BE49-F238E27FC236}">
                      <a16:creationId xmlns:a16="http://schemas.microsoft.com/office/drawing/2014/main" id="{7FF71D6D-7B50-C3F5-7F15-754937D8C6F7}"/>
                    </a:ext>
                  </a:extLst>
                </p:cNvPr>
                <p:cNvSpPr txBox="1"/>
                <p:nvPr/>
              </p:nvSpPr>
              <p:spPr>
                <a:xfrm>
                  <a:off x="992578" y="3429000"/>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0" name="文字方塊 79">
                  <a:extLst>
                    <a:ext uri="{FF2B5EF4-FFF2-40B4-BE49-F238E27FC236}">
                      <a16:creationId xmlns:a16="http://schemas.microsoft.com/office/drawing/2014/main" id="{37846115-891C-490D-8430-17C6953BAFCA}"/>
                    </a:ext>
                  </a:extLst>
                </p:cNvPr>
                <p:cNvSpPr txBox="1">
                  <a:spLocks noRot="1" noChangeAspect="1" noMove="1" noResize="1" noEditPoints="1" noAdjustHandles="1" noChangeArrowheads="1" noChangeShapeType="1" noTextEdit="1"/>
                </p:cNvSpPr>
                <p:nvPr/>
              </p:nvSpPr>
              <p:spPr>
                <a:xfrm>
                  <a:off x="992578" y="3429000"/>
                  <a:ext cx="523501" cy="369332"/>
                </a:xfrm>
                <a:prstGeom prst="rect">
                  <a:avLst/>
                </a:prstGeom>
                <a:blipFill>
                  <a:blip r:embed="rId19"/>
                  <a:stretch>
                    <a:fillRect b="-13115"/>
                  </a:stretch>
                </a:blipFill>
              </p:spPr>
              <p:txBody>
                <a:bodyPr/>
                <a:lstStyle/>
                <a:p>
                  <a:r>
                    <a:rPr lang="zh-TW" altLang="en-US">
                      <a:noFill/>
                    </a:rPr>
                    <a:t> </a:t>
                  </a:r>
                </a:p>
              </p:txBody>
            </p:sp>
          </mc:Fallback>
        </mc:AlternateContent>
      </p:grpSp>
      <p:grpSp>
        <p:nvGrpSpPr>
          <p:cNvPr id="11" name="群組 80">
            <a:extLst>
              <a:ext uri="{FF2B5EF4-FFF2-40B4-BE49-F238E27FC236}">
                <a16:creationId xmlns:a16="http://schemas.microsoft.com/office/drawing/2014/main" id="{69B2846B-0DEE-88AC-0828-7D50A363BD84}"/>
              </a:ext>
            </a:extLst>
          </p:cNvPr>
          <p:cNvGrpSpPr/>
          <p:nvPr/>
        </p:nvGrpSpPr>
        <p:grpSpPr>
          <a:xfrm>
            <a:off x="3985717" y="1846887"/>
            <a:ext cx="530764" cy="1455261"/>
            <a:chOff x="985315" y="2343071"/>
            <a:chExt cx="530764" cy="1455261"/>
          </a:xfrm>
        </p:grpSpPr>
        <mc:AlternateContent xmlns:mc="http://schemas.openxmlformats.org/markup-compatibility/2006" xmlns:a14="http://schemas.microsoft.com/office/drawing/2010/main">
          <mc:Choice Requires="a14">
            <p:sp>
              <p:nvSpPr>
                <p:cNvPr id="12" name="文字方塊 81">
                  <a:extLst>
                    <a:ext uri="{FF2B5EF4-FFF2-40B4-BE49-F238E27FC236}">
                      <a16:creationId xmlns:a16="http://schemas.microsoft.com/office/drawing/2014/main" id="{60CDDD42-D36F-78AB-7B39-A16A356D62BB}"/>
                    </a:ext>
                  </a:extLst>
                </p:cNvPr>
                <p:cNvSpPr txBox="1"/>
                <p:nvPr/>
              </p:nvSpPr>
              <p:spPr>
                <a:xfrm>
                  <a:off x="989989" y="2343071"/>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82" name="文字方塊 81">
                  <a:extLst>
                    <a:ext uri="{FF2B5EF4-FFF2-40B4-BE49-F238E27FC236}">
                      <a16:creationId xmlns:a16="http://schemas.microsoft.com/office/drawing/2014/main" id="{B090EE86-1926-4A14-B9CA-8E970A4ACE84}"/>
                    </a:ext>
                  </a:extLst>
                </p:cNvPr>
                <p:cNvSpPr txBox="1">
                  <a:spLocks noRot="1" noChangeAspect="1" noMove="1" noResize="1" noEditPoints="1" noAdjustHandles="1" noChangeArrowheads="1" noChangeShapeType="1" noTextEdit="1"/>
                </p:cNvSpPr>
                <p:nvPr/>
              </p:nvSpPr>
              <p:spPr>
                <a:xfrm>
                  <a:off x="989989" y="2343071"/>
                  <a:ext cx="523501" cy="369332"/>
                </a:xfrm>
                <a:prstGeom prst="rect">
                  <a:avLst/>
                </a:prstGeom>
                <a:blipFill>
                  <a:blip r:embed="rId20"/>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82">
                  <a:extLst>
                    <a:ext uri="{FF2B5EF4-FFF2-40B4-BE49-F238E27FC236}">
                      <a16:creationId xmlns:a16="http://schemas.microsoft.com/office/drawing/2014/main" id="{9340E5DE-F7CD-92B6-D0EC-5AB9EEAD4045}"/>
                    </a:ext>
                  </a:extLst>
                </p:cNvPr>
                <p:cNvSpPr txBox="1"/>
                <p:nvPr/>
              </p:nvSpPr>
              <p:spPr>
                <a:xfrm>
                  <a:off x="985315" y="2886036"/>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83" name="文字方塊 82">
                  <a:extLst>
                    <a:ext uri="{FF2B5EF4-FFF2-40B4-BE49-F238E27FC236}">
                      <a16:creationId xmlns:a16="http://schemas.microsoft.com/office/drawing/2014/main" id="{447A09D4-87C5-4953-80D4-E3E7C9703F78}"/>
                    </a:ext>
                  </a:extLst>
                </p:cNvPr>
                <p:cNvSpPr txBox="1">
                  <a:spLocks noRot="1" noChangeAspect="1" noMove="1" noResize="1" noEditPoints="1" noAdjustHandles="1" noChangeArrowheads="1" noChangeShapeType="1" noTextEdit="1"/>
                </p:cNvSpPr>
                <p:nvPr/>
              </p:nvSpPr>
              <p:spPr>
                <a:xfrm>
                  <a:off x="985315" y="2886036"/>
                  <a:ext cx="523501" cy="369332"/>
                </a:xfrm>
                <a:prstGeom prst="rect">
                  <a:avLst/>
                </a:prstGeom>
                <a:blipFill>
                  <a:blip r:embed="rId21"/>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83">
                  <a:extLst>
                    <a:ext uri="{FF2B5EF4-FFF2-40B4-BE49-F238E27FC236}">
                      <a16:creationId xmlns:a16="http://schemas.microsoft.com/office/drawing/2014/main" id="{739FC01E-843C-3711-1A5A-632377A9256B}"/>
                    </a:ext>
                  </a:extLst>
                </p:cNvPr>
                <p:cNvSpPr txBox="1"/>
                <p:nvPr/>
              </p:nvSpPr>
              <p:spPr>
                <a:xfrm>
                  <a:off x="992578" y="3429000"/>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84" name="文字方塊 83">
                  <a:extLst>
                    <a:ext uri="{FF2B5EF4-FFF2-40B4-BE49-F238E27FC236}">
                      <a16:creationId xmlns:a16="http://schemas.microsoft.com/office/drawing/2014/main" id="{D1502284-FDC3-468C-86D8-A970102919CF}"/>
                    </a:ext>
                  </a:extLst>
                </p:cNvPr>
                <p:cNvSpPr txBox="1">
                  <a:spLocks noRot="1" noChangeAspect="1" noMove="1" noResize="1" noEditPoints="1" noAdjustHandles="1" noChangeArrowheads="1" noChangeShapeType="1" noTextEdit="1"/>
                </p:cNvSpPr>
                <p:nvPr/>
              </p:nvSpPr>
              <p:spPr>
                <a:xfrm>
                  <a:off x="992578" y="3429000"/>
                  <a:ext cx="523501" cy="369332"/>
                </a:xfrm>
                <a:prstGeom prst="rect">
                  <a:avLst/>
                </a:prstGeom>
                <a:blipFill>
                  <a:blip r:embed="rId22"/>
                  <a:stretch>
                    <a:fillRect b="-13115"/>
                  </a:stretch>
                </a:blipFill>
              </p:spPr>
              <p:txBody>
                <a:bodyPr/>
                <a:lstStyle/>
                <a:p>
                  <a:r>
                    <a:rPr lang="zh-TW" altLang="en-US">
                      <a:noFill/>
                    </a:rPr>
                    <a:t> </a:t>
                  </a:r>
                </a:p>
              </p:txBody>
            </p:sp>
          </mc:Fallback>
        </mc:AlternateContent>
      </p:grpSp>
      <p:grpSp>
        <p:nvGrpSpPr>
          <p:cNvPr id="15" name="群組 84">
            <a:extLst>
              <a:ext uri="{FF2B5EF4-FFF2-40B4-BE49-F238E27FC236}">
                <a16:creationId xmlns:a16="http://schemas.microsoft.com/office/drawing/2014/main" id="{288C0CAD-C84A-54A2-4A6A-9AAC33E231B8}"/>
              </a:ext>
            </a:extLst>
          </p:cNvPr>
          <p:cNvGrpSpPr/>
          <p:nvPr/>
        </p:nvGrpSpPr>
        <p:grpSpPr>
          <a:xfrm>
            <a:off x="5664661" y="1846887"/>
            <a:ext cx="530764" cy="1455261"/>
            <a:chOff x="985315" y="2343071"/>
            <a:chExt cx="530764" cy="1455261"/>
          </a:xfrm>
        </p:grpSpPr>
        <mc:AlternateContent xmlns:mc="http://schemas.openxmlformats.org/markup-compatibility/2006" xmlns:a14="http://schemas.microsoft.com/office/drawing/2010/main">
          <mc:Choice Requires="a14">
            <p:sp>
              <p:nvSpPr>
                <p:cNvPr id="16" name="文字方塊 85">
                  <a:extLst>
                    <a:ext uri="{FF2B5EF4-FFF2-40B4-BE49-F238E27FC236}">
                      <a16:creationId xmlns:a16="http://schemas.microsoft.com/office/drawing/2014/main" id="{0EF94CBD-AD90-7D5F-CEFC-0EC2C2EF3A40}"/>
                    </a:ext>
                  </a:extLst>
                </p:cNvPr>
                <p:cNvSpPr txBox="1"/>
                <p:nvPr/>
              </p:nvSpPr>
              <p:spPr>
                <a:xfrm>
                  <a:off x="989989" y="2343071"/>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𝑁</m:t>
                            </m:r>
                          </m:sub>
                        </m:sSub>
                      </m:oMath>
                    </m:oMathPara>
                  </a14:m>
                  <a:endParaRPr lang="zh-TW" altLang="en-US" sz="2400" dirty="0"/>
                </a:p>
              </p:txBody>
            </p:sp>
          </mc:Choice>
          <mc:Fallback xmlns="">
            <p:sp>
              <p:nvSpPr>
                <p:cNvPr id="86" name="文字方塊 85">
                  <a:extLst>
                    <a:ext uri="{FF2B5EF4-FFF2-40B4-BE49-F238E27FC236}">
                      <a16:creationId xmlns:a16="http://schemas.microsoft.com/office/drawing/2014/main" id="{760E827F-A495-4E2B-AAC1-3C1BC6F136BD}"/>
                    </a:ext>
                  </a:extLst>
                </p:cNvPr>
                <p:cNvSpPr txBox="1">
                  <a:spLocks noRot="1" noChangeAspect="1" noMove="1" noResize="1" noEditPoints="1" noAdjustHandles="1" noChangeArrowheads="1" noChangeShapeType="1" noTextEdit="1"/>
                </p:cNvSpPr>
                <p:nvPr/>
              </p:nvSpPr>
              <p:spPr>
                <a:xfrm>
                  <a:off x="989989" y="2343071"/>
                  <a:ext cx="523501" cy="369332"/>
                </a:xfrm>
                <a:prstGeom prst="rect">
                  <a:avLst/>
                </a:prstGeom>
                <a:blipFill>
                  <a:blip r:embed="rId23"/>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86">
                  <a:extLst>
                    <a:ext uri="{FF2B5EF4-FFF2-40B4-BE49-F238E27FC236}">
                      <a16:creationId xmlns:a16="http://schemas.microsoft.com/office/drawing/2014/main" id="{D93195FE-AF6A-E428-D63F-2832C7CF491A}"/>
                    </a:ext>
                  </a:extLst>
                </p:cNvPr>
                <p:cNvSpPr txBox="1"/>
                <p:nvPr/>
              </p:nvSpPr>
              <p:spPr>
                <a:xfrm>
                  <a:off x="985315" y="2886036"/>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𝑁</m:t>
                            </m:r>
                          </m:sub>
                        </m:sSub>
                      </m:oMath>
                    </m:oMathPara>
                  </a14:m>
                  <a:endParaRPr lang="zh-TW" altLang="en-US" sz="2400" dirty="0"/>
                </a:p>
              </p:txBody>
            </p:sp>
          </mc:Choice>
          <mc:Fallback xmlns="">
            <p:sp>
              <p:nvSpPr>
                <p:cNvPr id="87" name="文字方塊 86">
                  <a:extLst>
                    <a:ext uri="{FF2B5EF4-FFF2-40B4-BE49-F238E27FC236}">
                      <a16:creationId xmlns:a16="http://schemas.microsoft.com/office/drawing/2014/main" id="{7499404E-D5CA-4827-95A5-FC470548B733}"/>
                    </a:ext>
                  </a:extLst>
                </p:cNvPr>
                <p:cNvSpPr txBox="1">
                  <a:spLocks noRot="1" noChangeAspect="1" noMove="1" noResize="1" noEditPoints="1" noAdjustHandles="1" noChangeArrowheads="1" noChangeShapeType="1" noTextEdit="1"/>
                </p:cNvSpPr>
                <p:nvPr/>
              </p:nvSpPr>
              <p:spPr>
                <a:xfrm>
                  <a:off x="985315" y="2886036"/>
                  <a:ext cx="523501" cy="369332"/>
                </a:xfrm>
                <a:prstGeom prst="rect">
                  <a:avLst/>
                </a:prstGeom>
                <a:blipFill>
                  <a:blip r:embed="rId24"/>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87">
                  <a:extLst>
                    <a:ext uri="{FF2B5EF4-FFF2-40B4-BE49-F238E27FC236}">
                      <a16:creationId xmlns:a16="http://schemas.microsoft.com/office/drawing/2014/main" id="{5327E430-97EC-00C5-8F8B-07301FEAE282}"/>
                    </a:ext>
                  </a:extLst>
                </p:cNvPr>
                <p:cNvSpPr txBox="1"/>
                <p:nvPr/>
              </p:nvSpPr>
              <p:spPr>
                <a:xfrm>
                  <a:off x="992578" y="3429000"/>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𝑁</m:t>
                            </m:r>
                          </m:sub>
                        </m:sSub>
                      </m:oMath>
                    </m:oMathPara>
                  </a14:m>
                  <a:endParaRPr lang="zh-TW" altLang="en-US" sz="2400" dirty="0"/>
                </a:p>
              </p:txBody>
            </p:sp>
          </mc:Choice>
          <mc:Fallback xmlns="">
            <p:sp>
              <p:nvSpPr>
                <p:cNvPr id="88" name="文字方塊 87">
                  <a:extLst>
                    <a:ext uri="{FF2B5EF4-FFF2-40B4-BE49-F238E27FC236}">
                      <a16:creationId xmlns:a16="http://schemas.microsoft.com/office/drawing/2014/main" id="{B404964E-75D7-4D97-8D54-08C9141CCF2D}"/>
                    </a:ext>
                  </a:extLst>
                </p:cNvPr>
                <p:cNvSpPr txBox="1">
                  <a:spLocks noRot="1" noChangeAspect="1" noMove="1" noResize="1" noEditPoints="1" noAdjustHandles="1" noChangeArrowheads="1" noChangeShapeType="1" noTextEdit="1"/>
                </p:cNvSpPr>
                <p:nvPr/>
              </p:nvSpPr>
              <p:spPr>
                <a:xfrm>
                  <a:off x="992578" y="3429000"/>
                  <a:ext cx="523501" cy="369332"/>
                </a:xfrm>
                <a:prstGeom prst="rect">
                  <a:avLst/>
                </a:prstGeom>
                <a:blipFill>
                  <a:blip r:embed="rId25"/>
                  <a:stretch>
                    <a:fillRect b="-13115"/>
                  </a:stretch>
                </a:blipFill>
              </p:spPr>
              <p:txBody>
                <a:bodyPr/>
                <a:lstStyle/>
                <a:p>
                  <a:r>
                    <a:rPr lang="zh-TW" altLang="en-US">
                      <a:noFill/>
                    </a:rPr>
                    <a:t> </a:t>
                  </a:r>
                </a:p>
              </p:txBody>
            </p:sp>
          </mc:Fallback>
        </mc:AlternateContent>
      </p:grpSp>
      <p:sp>
        <p:nvSpPr>
          <p:cNvPr id="19" name="文字方塊 92">
            <a:extLst>
              <a:ext uri="{FF2B5EF4-FFF2-40B4-BE49-F238E27FC236}">
                <a16:creationId xmlns:a16="http://schemas.microsoft.com/office/drawing/2014/main" id="{9C649663-C500-9CFC-2AD0-3F6FA4EEEE9E}"/>
              </a:ext>
            </a:extLst>
          </p:cNvPr>
          <p:cNvSpPr txBox="1"/>
          <p:nvPr/>
        </p:nvSpPr>
        <p:spPr>
          <a:xfrm>
            <a:off x="4768282" y="2254270"/>
            <a:ext cx="72324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20" name="文字方塊 93">
                <a:extLst>
                  <a:ext uri="{FF2B5EF4-FFF2-40B4-BE49-F238E27FC236}">
                    <a16:creationId xmlns:a16="http://schemas.microsoft.com/office/drawing/2014/main" id="{38678279-3B1E-CA0B-BB4B-1FE820C5D9EE}"/>
                  </a:ext>
                </a:extLst>
              </p:cNvPr>
              <p:cNvSpPr txBox="1"/>
              <p:nvPr/>
            </p:nvSpPr>
            <p:spPr>
              <a:xfrm>
                <a:off x="7640648" y="4927374"/>
                <a:ext cx="1738874"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𝑡</m:t>
                          </m:r>
                        </m:sub>
                      </m:sSub>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𝑡</m:t>
                          </m:r>
                        </m:sub>
                        <m:sup>
                          <m:r>
                            <a:rPr lang="en-US" altLang="zh-TW" sz="2800" b="0" i="1" smtClean="0">
                              <a:latin typeface="Cambria Math" panose="02040503050406030204" pitchFamily="18" charset="0"/>
                            </a:rPr>
                            <m:t>𝑁</m:t>
                          </m:r>
                        </m:sup>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𝑛</m:t>
                              </m:r>
                            </m:sub>
                          </m:sSub>
                        </m:e>
                      </m:nary>
                    </m:oMath>
                  </m:oMathPara>
                </a14:m>
                <a:endParaRPr lang="zh-TW" altLang="en-US" sz="2800" dirty="0"/>
              </a:p>
            </p:txBody>
          </p:sp>
        </mc:Choice>
        <mc:Fallback>
          <p:sp>
            <p:nvSpPr>
              <p:cNvPr id="20" name="文字方塊 93">
                <a:extLst>
                  <a:ext uri="{FF2B5EF4-FFF2-40B4-BE49-F238E27FC236}">
                    <a16:creationId xmlns:a16="http://schemas.microsoft.com/office/drawing/2014/main" id="{38678279-3B1E-CA0B-BB4B-1FE820C5D9EE}"/>
                  </a:ext>
                </a:extLst>
              </p:cNvPr>
              <p:cNvSpPr txBox="1">
                <a:spLocks noRot="1" noChangeAspect="1" noMove="1" noResize="1" noEditPoints="1" noAdjustHandles="1" noChangeArrowheads="1" noChangeShapeType="1" noTextEdit="1"/>
              </p:cNvSpPr>
              <p:nvPr/>
            </p:nvSpPr>
            <p:spPr>
              <a:xfrm>
                <a:off x="7640648" y="4927374"/>
                <a:ext cx="1738874" cy="1211550"/>
              </a:xfrm>
              <a:prstGeom prst="rect">
                <a:avLst/>
              </a:prstGeom>
              <a:blipFill>
                <a:blip r:embed="rId26"/>
                <a:stretch>
                  <a:fillRect l="-27536" t="-111340" r="-27536" b="-173196"/>
                </a:stretch>
              </a:blipFill>
            </p:spPr>
            <p:txBody>
              <a:bodyPr/>
              <a:lstStyle/>
              <a:p>
                <a:r>
                  <a:rPr lang="zh-CN" altLang="en-US">
                    <a:noFill/>
                  </a:rPr>
                  <a:t> </a:t>
                </a:r>
              </a:p>
            </p:txBody>
          </p:sp>
        </mc:Fallback>
      </mc:AlternateContent>
      <p:sp>
        <p:nvSpPr>
          <p:cNvPr id="21" name="文字方塊 36">
            <a:extLst>
              <a:ext uri="{FF2B5EF4-FFF2-40B4-BE49-F238E27FC236}">
                <a16:creationId xmlns:a16="http://schemas.microsoft.com/office/drawing/2014/main" id="{FCA33707-78F1-21AB-7838-A61B0ECC6399}"/>
              </a:ext>
            </a:extLst>
          </p:cNvPr>
          <p:cNvSpPr txBox="1"/>
          <p:nvPr/>
        </p:nvSpPr>
        <p:spPr>
          <a:xfrm>
            <a:off x="7074145" y="1183579"/>
            <a:ext cx="2641600" cy="461665"/>
          </a:xfrm>
          <a:prstGeom prst="rect">
            <a:avLst/>
          </a:prstGeom>
          <a:noFill/>
        </p:spPr>
        <p:txBody>
          <a:bodyPr wrap="square" rtlCol="0">
            <a:spAutoFit/>
          </a:bodyPr>
          <a:lstStyle/>
          <a:p>
            <a:pPr algn="ctr"/>
            <a:r>
              <a:rPr lang="en-US" altLang="zh-TW" sz="2400" b="1" i="1" u="sng" dirty="0"/>
              <a:t>Training Data</a:t>
            </a:r>
            <a:endParaRPr lang="zh-TW" altLang="en-US" sz="2400" b="1" i="1" u="sng" dirty="0"/>
          </a:p>
        </p:txBody>
      </p:sp>
      <mc:AlternateContent xmlns:mc="http://schemas.openxmlformats.org/markup-compatibility/2006">
        <mc:Choice xmlns:a14="http://schemas.microsoft.com/office/drawing/2010/main" Requires="a14">
          <p:sp>
            <p:nvSpPr>
              <p:cNvPr id="22" name="文字方塊 37">
                <a:extLst>
                  <a:ext uri="{FF2B5EF4-FFF2-40B4-BE49-F238E27FC236}">
                    <a16:creationId xmlns:a16="http://schemas.microsoft.com/office/drawing/2014/main" id="{37B567F6-AF28-4D5E-3496-CCC1F3D27591}"/>
                  </a:ext>
                </a:extLst>
              </p:cNvPr>
              <p:cNvSpPr txBox="1"/>
              <p:nvPr/>
            </p:nvSpPr>
            <p:spPr>
              <a:xfrm>
                <a:off x="7175115" y="1914352"/>
                <a:ext cx="9987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Sub>
                        </m:e>
                      </m:d>
                    </m:oMath>
                  </m:oMathPara>
                </a14:m>
                <a:endParaRPr lang="zh-TW" altLang="en-US" sz="2400" dirty="0"/>
              </a:p>
            </p:txBody>
          </p:sp>
        </mc:Choice>
        <mc:Fallback>
          <p:sp>
            <p:nvSpPr>
              <p:cNvPr id="22" name="文字方塊 37">
                <a:extLst>
                  <a:ext uri="{FF2B5EF4-FFF2-40B4-BE49-F238E27FC236}">
                    <a16:creationId xmlns:a16="http://schemas.microsoft.com/office/drawing/2014/main" id="{37B567F6-AF28-4D5E-3496-CCC1F3D27591}"/>
                  </a:ext>
                </a:extLst>
              </p:cNvPr>
              <p:cNvSpPr txBox="1">
                <a:spLocks noRot="1" noChangeAspect="1" noMove="1" noResize="1" noEditPoints="1" noAdjustHandles="1" noChangeArrowheads="1" noChangeShapeType="1" noTextEdit="1"/>
              </p:cNvSpPr>
              <p:nvPr/>
            </p:nvSpPr>
            <p:spPr>
              <a:xfrm>
                <a:off x="7175115" y="1914352"/>
                <a:ext cx="998799" cy="369332"/>
              </a:xfrm>
              <a:prstGeom prst="rect">
                <a:avLst/>
              </a:prstGeom>
              <a:blipFill>
                <a:blip r:embed="rId27"/>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字方塊 38">
                <a:extLst>
                  <a:ext uri="{FF2B5EF4-FFF2-40B4-BE49-F238E27FC236}">
                    <a16:creationId xmlns:a16="http://schemas.microsoft.com/office/drawing/2014/main" id="{46E5F6F9-280D-F2F3-BBD2-8D4F5549A886}"/>
                  </a:ext>
                </a:extLst>
              </p:cNvPr>
              <p:cNvSpPr txBox="1"/>
              <p:nvPr/>
            </p:nvSpPr>
            <p:spPr>
              <a:xfrm>
                <a:off x="7175115" y="2423541"/>
                <a:ext cx="10130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2</m:t>
                              </m:r>
                            </m:sub>
                          </m:sSub>
                        </m:e>
                      </m:d>
                    </m:oMath>
                  </m:oMathPara>
                </a14:m>
                <a:endParaRPr lang="zh-TW" altLang="en-US" sz="2400" dirty="0"/>
              </a:p>
            </p:txBody>
          </p:sp>
        </mc:Choice>
        <mc:Fallback>
          <p:sp>
            <p:nvSpPr>
              <p:cNvPr id="23" name="文字方塊 38">
                <a:extLst>
                  <a:ext uri="{FF2B5EF4-FFF2-40B4-BE49-F238E27FC236}">
                    <a16:creationId xmlns:a16="http://schemas.microsoft.com/office/drawing/2014/main" id="{46E5F6F9-280D-F2F3-BBD2-8D4F5549A886}"/>
                  </a:ext>
                </a:extLst>
              </p:cNvPr>
              <p:cNvSpPr txBox="1">
                <a:spLocks noRot="1" noChangeAspect="1" noMove="1" noResize="1" noEditPoints="1" noAdjustHandles="1" noChangeArrowheads="1" noChangeShapeType="1" noTextEdit="1"/>
              </p:cNvSpPr>
              <p:nvPr/>
            </p:nvSpPr>
            <p:spPr>
              <a:xfrm>
                <a:off x="7175115" y="2423541"/>
                <a:ext cx="1013034" cy="369332"/>
              </a:xfrm>
              <a:prstGeom prst="rect">
                <a:avLst/>
              </a:prstGeom>
              <a:blipFill>
                <a:blip r:embed="rId28"/>
                <a:stretch>
                  <a:fillRect b="-172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字方塊 39">
                <a:extLst>
                  <a:ext uri="{FF2B5EF4-FFF2-40B4-BE49-F238E27FC236}">
                    <a16:creationId xmlns:a16="http://schemas.microsoft.com/office/drawing/2014/main" id="{D33F012E-2BD9-2790-E771-8A41032F2E02}"/>
                  </a:ext>
                </a:extLst>
              </p:cNvPr>
              <p:cNvSpPr txBox="1"/>
              <p:nvPr/>
            </p:nvSpPr>
            <p:spPr>
              <a:xfrm>
                <a:off x="7175115" y="2932730"/>
                <a:ext cx="10130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3</m:t>
                              </m:r>
                            </m:sub>
                          </m:sSub>
                        </m:e>
                      </m:d>
                    </m:oMath>
                  </m:oMathPara>
                </a14:m>
                <a:endParaRPr lang="zh-TW" altLang="en-US" sz="2400" dirty="0"/>
              </a:p>
            </p:txBody>
          </p:sp>
        </mc:Choice>
        <mc:Fallback>
          <p:sp>
            <p:nvSpPr>
              <p:cNvPr id="24" name="文字方塊 39">
                <a:extLst>
                  <a:ext uri="{FF2B5EF4-FFF2-40B4-BE49-F238E27FC236}">
                    <a16:creationId xmlns:a16="http://schemas.microsoft.com/office/drawing/2014/main" id="{D33F012E-2BD9-2790-E771-8A41032F2E02}"/>
                  </a:ext>
                </a:extLst>
              </p:cNvPr>
              <p:cNvSpPr txBox="1">
                <a:spLocks noRot="1" noChangeAspect="1" noMove="1" noResize="1" noEditPoints="1" noAdjustHandles="1" noChangeArrowheads="1" noChangeShapeType="1" noTextEdit="1"/>
              </p:cNvSpPr>
              <p:nvPr/>
            </p:nvSpPr>
            <p:spPr>
              <a:xfrm>
                <a:off x="7175115" y="2932730"/>
                <a:ext cx="1013034" cy="369332"/>
              </a:xfrm>
              <a:prstGeom prst="rect">
                <a:avLst/>
              </a:prstGeom>
              <a:blipFill>
                <a:blip r:embed="rId29"/>
                <a:stretch>
                  <a:fillRect b="-129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字方塊 40">
                <a:extLst>
                  <a:ext uri="{FF2B5EF4-FFF2-40B4-BE49-F238E27FC236}">
                    <a16:creationId xmlns:a16="http://schemas.microsoft.com/office/drawing/2014/main" id="{40CC19B5-C97B-66C4-F316-81DA563EBEB8}"/>
                  </a:ext>
                </a:extLst>
              </p:cNvPr>
              <p:cNvSpPr txBox="1"/>
              <p:nvPr/>
            </p:nvSpPr>
            <p:spPr>
              <a:xfrm>
                <a:off x="7143003" y="4200989"/>
                <a:ext cx="11036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𝑁</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𝑁</m:t>
                              </m:r>
                            </m:sub>
                          </m:sSub>
                        </m:e>
                      </m:d>
                    </m:oMath>
                  </m:oMathPara>
                </a14:m>
                <a:endParaRPr lang="zh-TW" altLang="en-US" sz="2400" dirty="0"/>
              </a:p>
            </p:txBody>
          </p:sp>
        </mc:Choice>
        <mc:Fallback>
          <p:sp>
            <p:nvSpPr>
              <p:cNvPr id="25" name="文字方塊 40">
                <a:extLst>
                  <a:ext uri="{FF2B5EF4-FFF2-40B4-BE49-F238E27FC236}">
                    <a16:creationId xmlns:a16="http://schemas.microsoft.com/office/drawing/2014/main" id="{40CC19B5-C97B-66C4-F316-81DA563EBEB8}"/>
                  </a:ext>
                </a:extLst>
              </p:cNvPr>
              <p:cNvSpPr txBox="1">
                <a:spLocks noRot="1" noChangeAspect="1" noMove="1" noResize="1" noEditPoints="1" noAdjustHandles="1" noChangeArrowheads="1" noChangeShapeType="1" noTextEdit="1"/>
              </p:cNvSpPr>
              <p:nvPr/>
            </p:nvSpPr>
            <p:spPr>
              <a:xfrm>
                <a:off x="7143003" y="4200989"/>
                <a:ext cx="1103699" cy="369332"/>
              </a:xfrm>
              <a:prstGeom prst="rect">
                <a:avLst/>
              </a:prstGeom>
              <a:blipFill>
                <a:blip r:embed="rId30"/>
                <a:stretch>
                  <a:fillRect b="-16667"/>
                </a:stretch>
              </a:blipFill>
            </p:spPr>
            <p:txBody>
              <a:bodyPr/>
              <a:lstStyle/>
              <a:p>
                <a:r>
                  <a:rPr lang="zh-CN" altLang="en-US">
                    <a:noFill/>
                  </a:rPr>
                  <a:t> </a:t>
                </a:r>
              </a:p>
            </p:txBody>
          </p:sp>
        </mc:Fallback>
      </mc:AlternateContent>
      <p:sp>
        <p:nvSpPr>
          <p:cNvPr id="26" name="文字方塊 41">
            <a:extLst>
              <a:ext uri="{FF2B5EF4-FFF2-40B4-BE49-F238E27FC236}">
                <a16:creationId xmlns:a16="http://schemas.microsoft.com/office/drawing/2014/main" id="{564FCC03-DF26-6E49-71BE-A83000D182E5}"/>
              </a:ext>
            </a:extLst>
          </p:cNvPr>
          <p:cNvSpPr txBox="1"/>
          <p:nvPr/>
        </p:nvSpPr>
        <p:spPr>
          <a:xfrm rot="5400000">
            <a:off x="7410174" y="3519699"/>
            <a:ext cx="72324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27" name="文字方塊 42">
                <a:extLst>
                  <a:ext uri="{FF2B5EF4-FFF2-40B4-BE49-F238E27FC236}">
                    <a16:creationId xmlns:a16="http://schemas.microsoft.com/office/drawing/2014/main" id="{3BBD3419-1726-5E23-93CA-B5E2ED402A44}"/>
                  </a:ext>
                </a:extLst>
              </p:cNvPr>
              <p:cNvSpPr txBox="1"/>
              <p:nvPr/>
            </p:nvSpPr>
            <p:spPr>
              <a:xfrm>
                <a:off x="8292828" y="1881001"/>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27" name="文字方塊 42">
                <a:extLst>
                  <a:ext uri="{FF2B5EF4-FFF2-40B4-BE49-F238E27FC236}">
                    <a16:creationId xmlns:a16="http://schemas.microsoft.com/office/drawing/2014/main" id="{3BBD3419-1726-5E23-93CA-B5E2ED402A44}"/>
                  </a:ext>
                </a:extLst>
              </p:cNvPr>
              <p:cNvSpPr txBox="1">
                <a:spLocks noRot="1" noChangeAspect="1" noMove="1" noResize="1" noEditPoints="1" noAdjustHandles="1" noChangeArrowheads="1" noChangeShapeType="1" noTextEdit="1"/>
              </p:cNvSpPr>
              <p:nvPr/>
            </p:nvSpPr>
            <p:spPr>
              <a:xfrm>
                <a:off x="8292828" y="1881001"/>
                <a:ext cx="827314" cy="461665"/>
              </a:xfrm>
              <a:prstGeom prst="rect">
                <a:avLst/>
              </a:prstGeom>
              <a:blipFill>
                <a:blip r:embed="rId31"/>
                <a:stretch>
                  <a:fillRect b="-2703"/>
                </a:stretch>
              </a:blipFill>
            </p:spPr>
            <p:txBody>
              <a:bodyPr/>
              <a:lstStyle/>
              <a:p>
                <a:r>
                  <a:rPr lang="zh-CN" altLang="en-US">
                    <a:noFill/>
                  </a:rPr>
                  <a:t> </a:t>
                </a:r>
              </a:p>
            </p:txBody>
          </p:sp>
        </mc:Fallback>
      </mc:AlternateContent>
      <p:sp>
        <p:nvSpPr>
          <p:cNvPr id="28" name="文字方塊 43">
            <a:extLst>
              <a:ext uri="{FF2B5EF4-FFF2-40B4-BE49-F238E27FC236}">
                <a16:creationId xmlns:a16="http://schemas.microsoft.com/office/drawing/2014/main" id="{63AC9197-36FB-E2AE-18AD-3A93E1774EC8}"/>
              </a:ext>
            </a:extLst>
          </p:cNvPr>
          <p:cNvSpPr txBox="1"/>
          <p:nvPr/>
        </p:nvSpPr>
        <p:spPr>
          <a:xfrm rot="5400000">
            <a:off x="8396106" y="3518286"/>
            <a:ext cx="72324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29" name="文字方塊 44">
                <a:extLst>
                  <a:ext uri="{FF2B5EF4-FFF2-40B4-BE49-F238E27FC236}">
                    <a16:creationId xmlns:a16="http://schemas.microsoft.com/office/drawing/2014/main" id="{A1493A38-0E89-F2B8-2FF0-8EB196E60CC7}"/>
                  </a:ext>
                </a:extLst>
              </p:cNvPr>
              <p:cNvSpPr txBox="1"/>
              <p:nvPr/>
            </p:nvSpPr>
            <p:spPr>
              <a:xfrm>
                <a:off x="8297502" y="2398612"/>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29" name="文字方塊 44">
                <a:extLst>
                  <a:ext uri="{FF2B5EF4-FFF2-40B4-BE49-F238E27FC236}">
                    <a16:creationId xmlns:a16="http://schemas.microsoft.com/office/drawing/2014/main" id="{A1493A38-0E89-F2B8-2FF0-8EB196E60CC7}"/>
                  </a:ext>
                </a:extLst>
              </p:cNvPr>
              <p:cNvSpPr txBox="1">
                <a:spLocks noRot="1" noChangeAspect="1" noMove="1" noResize="1" noEditPoints="1" noAdjustHandles="1" noChangeArrowheads="1" noChangeShapeType="1" noTextEdit="1"/>
              </p:cNvSpPr>
              <p:nvPr/>
            </p:nvSpPr>
            <p:spPr>
              <a:xfrm>
                <a:off x="8297502" y="2398612"/>
                <a:ext cx="827314" cy="461665"/>
              </a:xfrm>
              <a:prstGeom prst="rect">
                <a:avLst/>
              </a:prstGeom>
              <a:blipFill>
                <a:blip r:embed="rId32"/>
                <a:stretch>
                  <a:fillRect b="-26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字方塊 45">
                <a:extLst>
                  <a:ext uri="{FF2B5EF4-FFF2-40B4-BE49-F238E27FC236}">
                    <a16:creationId xmlns:a16="http://schemas.microsoft.com/office/drawing/2014/main" id="{818AA2E9-EB13-5535-F0FE-8BAB67D6C5D4}"/>
                  </a:ext>
                </a:extLst>
              </p:cNvPr>
              <p:cNvSpPr txBox="1"/>
              <p:nvPr/>
            </p:nvSpPr>
            <p:spPr>
              <a:xfrm>
                <a:off x="8290239" y="2886563"/>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30" name="文字方塊 45">
                <a:extLst>
                  <a:ext uri="{FF2B5EF4-FFF2-40B4-BE49-F238E27FC236}">
                    <a16:creationId xmlns:a16="http://schemas.microsoft.com/office/drawing/2014/main" id="{818AA2E9-EB13-5535-F0FE-8BAB67D6C5D4}"/>
                  </a:ext>
                </a:extLst>
              </p:cNvPr>
              <p:cNvSpPr txBox="1">
                <a:spLocks noRot="1" noChangeAspect="1" noMove="1" noResize="1" noEditPoints="1" noAdjustHandles="1" noChangeArrowheads="1" noChangeShapeType="1" noTextEdit="1"/>
              </p:cNvSpPr>
              <p:nvPr/>
            </p:nvSpPr>
            <p:spPr>
              <a:xfrm>
                <a:off x="8290239" y="2886563"/>
                <a:ext cx="827314" cy="461665"/>
              </a:xfrm>
              <a:prstGeom prst="rect">
                <a:avLst/>
              </a:prstGeom>
              <a:blipFill>
                <a:blip r:embed="rId33"/>
                <a:stretch>
                  <a:fillRect b="-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字方塊 48">
                <a:extLst>
                  <a:ext uri="{FF2B5EF4-FFF2-40B4-BE49-F238E27FC236}">
                    <a16:creationId xmlns:a16="http://schemas.microsoft.com/office/drawing/2014/main" id="{09B1C4F6-3CD2-BF41-9E99-137634CD5C9F}"/>
                  </a:ext>
                </a:extLst>
              </p:cNvPr>
              <p:cNvSpPr txBox="1"/>
              <p:nvPr/>
            </p:nvSpPr>
            <p:spPr>
              <a:xfrm>
                <a:off x="8344072" y="4169336"/>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𝑁</m:t>
                          </m:r>
                        </m:sub>
                      </m:sSub>
                    </m:oMath>
                  </m:oMathPara>
                </a14:m>
                <a:endParaRPr lang="zh-TW" altLang="en-US" sz="2400" dirty="0"/>
              </a:p>
            </p:txBody>
          </p:sp>
        </mc:Choice>
        <mc:Fallback>
          <p:sp>
            <p:nvSpPr>
              <p:cNvPr id="31" name="文字方塊 48">
                <a:extLst>
                  <a:ext uri="{FF2B5EF4-FFF2-40B4-BE49-F238E27FC236}">
                    <a16:creationId xmlns:a16="http://schemas.microsoft.com/office/drawing/2014/main" id="{09B1C4F6-3CD2-BF41-9E99-137634CD5C9F}"/>
                  </a:ext>
                </a:extLst>
              </p:cNvPr>
              <p:cNvSpPr txBox="1">
                <a:spLocks noRot="1" noChangeAspect="1" noMove="1" noResize="1" noEditPoints="1" noAdjustHandles="1" noChangeArrowheads="1" noChangeShapeType="1" noTextEdit="1"/>
              </p:cNvSpPr>
              <p:nvPr/>
            </p:nvSpPr>
            <p:spPr>
              <a:xfrm>
                <a:off x="8344072" y="4169336"/>
                <a:ext cx="827314" cy="461665"/>
              </a:xfrm>
              <a:prstGeom prst="rect">
                <a:avLst/>
              </a:prstGeom>
              <a:blipFill>
                <a:blip r:embed="rId34"/>
                <a:stretch>
                  <a:fillRect b="-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字方塊 49">
                <a:extLst>
                  <a:ext uri="{FF2B5EF4-FFF2-40B4-BE49-F238E27FC236}">
                    <a16:creationId xmlns:a16="http://schemas.microsoft.com/office/drawing/2014/main" id="{33F88A79-FA39-EE2D-B7B5-20831A2DC62C}"/>
                  </a:ext>
                </a:extLst>
              </p:cNvPr>
              <p:cNvSpPr txBox="1"/>
              <p:nvPr/>
            </p:nvSpPr>
            <p:spPr>
              <a:xfrm>
                <a:off x="8888431" y="1876825"/>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32" name="文字方塊 49">
                <a:extLst>
                  <a:ext uri="{FF2B5EF4-FFF2-40B4-BE49-F238E27FC236}">
                    <a16:creationId xmlns:a16="http://schemas.microsoft.com/office/drawing/2014/main" id="{33F88A79-FA39-EE2D-B7B5-20831A2DC62C}"/>
                  </a:ext>
                </a:extLst>
              </p:cNvPr>
              <p:cNvSpPr txBox="1">
                <a:spLocks noRot="1" noChangeAspect="1" noMove="1" noResize="1" noEditPoints="1" noAdjustHandles="1" noChangeArrowheads="1" noChangeShapeType="1" noTextEdit="1"/>
              </p:cNvSpPr>
              <p:nvPr/>
            </p:nvSpPr>
            <p:spPr>
              <a:xfrm>
                <a:off x="8888431" y="1876825"/>
                <a:ext cx="827314" cy="461665"/>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字方塊 50">
                <a:extLst>
                  <a:ext uri="{FF2B5EF4-FFF2-40B4-BE49-F238E27FC236}">
                    <a16:creationId xmlns:a16="http://schemas.microsoft.com/office/drawing/2014/main" id="{E4954CD7-948B-8CDC-F58D-AA60C5F1312C}"/>
                  </a:ext>
                </a:extLst>
              </p:cNvPr>
              <p:cNvSpPr txBox="1"/>
              <p:nvPr/>
            </p:nvSpPr>
            <p:spPr>
              <a:xfrm>
                <a:off x="8888431" y="2405443"/>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33" name="文字方塊 50">
                <a:extLst>
                  <a:ext uri="{FF2B5EF4-FFF2-40B4-BE49-F238E27FC236}">
                    <a16:creationId xmlns:a16="http://schemas.microsoft.com/office/drawing/2014/main" id="{E4954CD7-948B-8CDC-F58D-AA60C5F1312C}"/>
                  </a:ext>
                </a:extLst>
              </p:cNvPr>
              <p:cNvSpPr txBox="1">
                <a:spLocks noRot="1" noChangeAspect="1" noMove="1" noResize="1" noEditPoints="1" noAdjustHandles="1" noChangeArrowheads="1" noChangeShapeType="1" noTextEdit="1"/>
              </p:cNvSpPr>
              <p:nvPr/>
            </p:nvSpPr>
            <p:spPr>
              <a:xfrm>
                <a:off x="8888431" y="2405443"/>
                <a:ext cx="827314" cy="461665"/>
              </a:xfrm>
              <a:prstGeom prst="rect">
                <a:avLst/>
              </a:prstGeom>
              <a:blipFill>
                <a:blip r:embed="rId36"/>
                <a:stretch>
                  <a:fillRect b="-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字方塊 51">
                <a:extLst>
                  <a:ext uri="{FF2B5EF4-FFF2-40B4-BE49-F238E27FC236}">
                    <a16:creationId xmlns:a16="http://schemas.microsoft.com/office/drawing/2014/main" id="{59F8CC99-09BE-399B-3249-C2BBBBFF96F5}"/>
                  </a:ext>
                </a:extLst>
              </p:cNvPr>
              <p:cNvSpPr txBox="1"/>
              <p:nvPr/>
            </p:nvSpPr>
            <p:spPr>
              <a:xfrm>
                <a:off x="8888431" y="2917998"/>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34" name="文字方塊 51">
                <a:extLst>
                  <a:ext uri="{FF2B5EF4-FFF2-40B4-BE49-F238E27FC236}">
                    <a16:creationId xmlns:a16="http://schemas.microsoft.com/office/drawing/2014/main" id="{59F8CC99-09BE-399B-3249-C2BBBBFF96F5}"/>
                  </a:ext>
                </a:extLst>
              </p:cNvPr>
              <p:cNvSpPr txBox="1">
                <a:spLocks noRot="1" noChangeAspect="1" noMove="1" noResize="1" noEditPoints="1" noAdjustHandles="1" noChangeArrowheads="1" noChangeShapeType="1" noTextEdit="1"/>
              </p:cNvSpPr>
              <p:nvPr/>
            </p:nvSpPr>
            <p:spPr>
              <a:xfrm>
                <a:off x="8888431" y="2917998"/>
                <a:ext cx="827314" cy="461665"/>
              </a:xfrm>
              <a:prstGeom prst="rect">
                <a:avLst/>
              </a:prstGeom>
              <a:blipFill>
                <a:blip r:embed="rId37"/>
                <a:stretch>
                  <a:fillRect b="-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字方塊 52">
                <a:extLst>
                  <a:ext uri="{FF2B5EF4-FFF2-40B4-BE49-F238E27FC236}">
                    <a16:creationId xmlns:a16="http://schemas.microsoft.com/office/drawing/2014/main" id="{50989BE0-C085-1203-EE9F-45C464F52F9A}"/>
                  </a:ext>
                </a:extLst>
              </p:cNvPr>
              <p:cNvSpPr txBox="1"/>
              <p:nvPr/>
            </p:nvSpPr>
            <p:spPr>
              <a:xfrm>
                <a:off x="8919963" y="4165517"/>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𝑁</m:t>
                          </m:r>
                        </m:sub>
                      </m:sSub>
                    </m:oMath>
                  </m:oMathPara>
                </a14:m>
                <a:endParaRPr lang="zh-TW" altLang="en-US" sz="2400" dirty="0"/>
              </a:p>
            </p:txBody>
          </p:sp>
        </mc:Choice>
        <mc:Fallback>
          <p:sp>
            <p:nvSpPr>
              <p:cNvPr id="35" name="文字方塊 52">
                <a:extLst>
                  <a:ext uri="{FF2B5EF4-FFF2-40B4-BE49-F238E27FC236}">
                    <a16:creationId xmlns:a16="http://schemas.microsoft.com/office/drawing/2014/main" id="{50989BE0-C085-1203-EE9F-45C464F52F9A}"/>
                  </a:ext>
                </a:extLst>
              </p:cNvPr>
              <p:cNvSpPr txBox="1">
                <a:spLocks noRot="1" noChangeAspect="1" noMove="1" noResize="1" noEditPoints="1" noAdjustHandles="1" noChangeArrowheads="1" noChangeShapeType="1" noTextEdit="1"/>
              </p:cNvSpPr>
              <p:nvPr/>
            </p:nvSpPr>
            <p:spPr>
              <a:xfrm>
                <a:off x="8919963" y="4165517"/>
                <a:ext cx="827314" cy="461665"/>
              </a:xfrm>
              <a:prstGeom prst="rect">
                <a:avLst/>
              </a:prstGeom>
              <a:blipFill>
                <a:blip r:embed="rId38"/>
                <a:stretch>
                  <a:fillRect l="-3030" b="-26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字方塊 72">
                <a:extLst>
                  <a:ext uri="{FF2B5EF4-FFF2-40B4-BE49-F238E27FC236}">
                    <a16:creationId xmlns:a16="http://schemas.microsoft.com/office/drawing/2014/main" id="{899EEBF1-D928-81D0-AAE5-9C4939399244}"/>
                  </a:ext>
                </a:extLst>
              </p:cNvPr>
              <p:cNvSpPr txBox="1"/>
              <p:nvPr/>
            </p:nvSpPr>
            <p:spPr>
              <a:xfrm>
                <a:off x="2171849" y="4071566"/>
                <a:ext cx="43706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3</m:t>
                          </m:r>
                        </m:sub>
                      </m:sSub>
                      <m:r>
                        <a:rPr lang="en-US" altLang="zh-TW" sz="2800" b="0" i="1" smtClean="0">
                          <a:latin typeface="Cambria Math" panose="02040503050406030204" pitchFamily="18" charset="0"/>
                        </a:rPr>
                        <m:t>+</m:t>
                      </m:r>
                      <m:r>
                        <m:rPr>
                          <m:nor/>
                        </m:rPr>
                        <a:rPr lang="en-US" altLang="zh-TW" sz="2800" dirty="0"/>
                        <m:t>……</m:t>
                      </m:r>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𝑁</m:t>
                          </m:r>
                        </m:sub>
                      </m:sSub>
                    </m:oMath>
                  </m:oMathPara>
                </a14:m>
                <a:endParaRPr lang="zh-TW" altLang="en-US" sz="2800" dirty="0"/>
              </a:p>
            </p:txBody>
          </p:sp>
        </mc:Choice>
        <mc:Fallback>
          <p:sp>
            <p:nvSpPr>
              <p:cNvPr id="36" name="文字方塊 72">
                <a:extLst>
                  <a:ext uri="{FF2B5EF4-FFF2-40B4-BE49-F238E27FC236}">
                    <a16:creationId xmlns:a16="http://schemas.microsoft.com/office/drawing/2014/main" id="{899EEBF1-D928-81D0-AAE5-9C4939399244}"/>
                  </a:ext>
                </a:extLst>
              </p:cNvPr>
              <p:cNvSpPr txBox="1">
                <a:spLocks noRot="1" noChangeAspect="1" noMove="1" noResize="1" noEditPoints="1" noAdjustHandles="1" noChangeArrowheads="1" noChangeShapeType="1" noTextEdit="1"/>
              </p:cNvSpPr>
              <p:nvPr/>
            </p:nvSpPr>
            <p:spPr>
              <a:xfrm>
                <a:off x="2171849" y="4071566"/>
                <a:ext cx="4370620" cy="430887"/>
              </a:xfrm>
              <a:prstGeom prst="rect">
                <a:avLst/>
              </a:prstGeom>
              <a:blipFill>
                <a:blip r:embed="rId39"/>
                <a:stretch>
                  <a:fillRect l="-1156" b="-14286"/>
                </a:stretch>
              </a:blipFill>
            </p:spPr>
            <p:txBody>
              <a:bodyPr/>
              <a:lstStyle/>
              <a:p>
                <a:r>
                  <a:rPr lang="zh-CN" altLang="en-US">
                    <a:noFill/>
                  </a:rPr>
                  <a:t> </a:t>
                </a:r>
              </a:p>
            </p:txBody>
          </p:sp>
        </mc:Fallback>
      </mc:AlternateContent>
      <p:sp>
        <p:nvSpPr>
          <p:cNvPr id="37" name="矩形: 圓角 2">
            <a:extLst>
              <a:ext uri="{FF2B5EF4-FFF2-40B4-BE49-F238E27FC236}">
                <a16:creationId xmlns:a16="http://schemas.microsoft.com/office/drawing/2014/main" id="{94E1F5DF-AA40-C37C-4AA6-1A4E96B2C983}"/>
              </a:ext>
            </a:extLst>
          </p:cNvPr>
          <p:cNvSpPr/>
          <p:nvPr/>
        </p:nvSpPr>
        <p:spPr>
          <a:xfrm>
            <a:off x="2239615" y="2381687"/>
            <a:ext cx="419327" cy="4616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圓角 88">
            <a:extLst>
              <a:ext uri="{FF2B5EF4-FFF2-40B4-BE49-F238E27FC236}">
                <a16:creationId xmlns:a16="http://schemas.microsoft.com/office/drawing/2014/main" id="{50F7EE0A-7CC6-0C8C-67D2-DDDA6C9E5041}"/>
              </a:ext>
            </a:extLst>
          </p:cNvPr>
          <p:cNvSpPr/>
          <p:nvPr/>
        </p:nvSpPr>
        <p:spPr>
          <a:xfrm>
            <a:off x="2218452" y="2973761"/>
            <a:ext cx="4039883" cy="4081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圓角 89">
            <a:extLst>
              <a:ext uri="{FF2B5EF4-FFF2-40B4-BE49-F238E27FC236}">
                <a16:creationId xmlns:a16="http://schemas.microsoft.com/office/drawing/2014/main" id="{15A223A9-FDA2-6B77-0C19-C3E4DCE74630}"/>
              </a:ext>
            </a:extLst>
          </p:cNvPr>
          <p:cNvSpPr/>
          <p:nvPr/>
        </p:nvSpPr>
        <p:spPr>
          <a:xfrm>
            <a:off x="3118299" y="2398104"/>
            <a:ext cx="523501" cy="408176"/>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圓角 90">
            <a:extLst>
              <a:ext uri="{FF2B5EF4-FFF2-40B4-BE49-F238E27FC236}">
                <a16:creationId xmlns:a16="http://schemas.microsoft.com/office/drawing/2014/main" id="{46CF8429-7016-A858-BD22-1925E1BF9C20}"/>
              </a:ext>
            </a:extLst>
          </p:cNvPr>
          <p:cNvSpPr/>
          <p:nvPr/>
        </p:nvSpPr>
        <p:spPr>
          <a:xfrm>
            <a:off x="3141900" y="2921972"/>
            <a:ext cx="3168367" cy="523220"/>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圓角 91">
            <a:extLst>
              <a:ext uri="{FF2B5EF4-FFF2-40B4-BE49-F238E27FC236}">
                <a16:creationId xmlns:a16="http://schemas.microsoft.com/office/drawing/2014/main" id="{0934DB4F-CBAE-22EA-97E3-C547F5D713D8}"/>
              </a:ext>
            </a:extLst>
          </p:cNvPr>
          <p:cNvSpPr/>
          <p:nvPr/>
        </p:nvSpPr>
        <p:spPr>
          <a:xfrm>
            <a:off x="3962893" y="2403846"/>
            <a:ext cx="546325" cy="40817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圓角 95">
            <a:extLst>
              <a:ext uri="{FF2B5EF4-FFF2-40B4-BE49-F238E27FC236}">
                <a16:creationId xmlns:a16="http://schemas.microsoft.com/office/drawing/2014/main" id="{6E0EB006-99BE-6337-4FB0-0FE342F69E67}"/>
              </a:ext>
            </a:extLst>
          </p:cNvPr>
          <p:cNvSpPr/>
          <p:nvPr/>
        </p:nvSpPr>
        <p:spPr>
          <a:xfrm>
            <a:off x="3941907" y="2843549"/>
            <a:ext cx="2470450" cy="66835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3" name="文字方塊 96">
                <a:extLst>
                  <a:ext uri="{FF2B5EF4-FFF2-40B4-BE49-F238E27FC236}">
                    <a16:creationId xmlns:a16="http://schemas.microsoft.com/office/drawing/2014/main" id="{9E1EDC72-FB3A-90C3-55C9-5ED34E0B5526}"/>
                  </a:ext>
                </a:extLst>
              </p:cNvPr>
              <p:cNvSpPr txBox="1"/>
              <p:nvPr/>
            </p:nvSpPr>
            <p:spPr>
              <a:xfrm>
                <a:off x="2171849" y="4624628"/>
                <a:ext cx="36606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3</m:t>
                          </m:r>
                        </m:sub>
                      </m:sSub>
                      <m:r>
                        <a:rPr lang="en-US" altLang="zh-TW" sz="2800" b="0" i="1" smtClean="0">
                          <a:latin typeface="Cambria Math" panose="02040503050406030204" pitchFamily="18" charset="0"/>
                        </a:rPr>
                        <m:t>+</m:t>
                      </m:r>
                      <m:r>
                        <m:rPr>
                          <m:nor/>
                        </m:rPr>
                        <a:rPr lang="en-US" altLang="zh-TW" sz="2800" dirty="0"/>
                        <m:t>……</m:t>
                      </m:r>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𝑁</m:t>
                          </m:r>
                        </m:sub>
                      </m:sSub>
                    </m:oMath>
                  </m:oMathPara>
                </a14:m>
                <a:endParaRPr lang="zh-TW" altLang="en-US" sz="2800" dirty="0"/>
              </a:p>
            </p:txBody>
          </p:sp>
        </mc:Choice>
        <mc:Fallback>
          <p:sp>
            <p:nvSpPr>
              <p:cNvPr id="43" name="文字方塊 96">
                <a:extLst>
                  <a:ext uri="{FF2B5EF4-FFF2-40B4-BE49-F238E27FC236}">
                    <a16:creationId xmlns:a16="http://schemas.microsoft.com/office/drawing/2014/main" id="{9E1EDC72-FB3A-90C3-55C9-5ED34E0B5526}"/>
                  </a:ext>
                </a:extLst>
              </p:cNvPr>
              <p:cNvSpPr txBox="1">
                <a:spLocks noRot="1" noChangeAspect="1" noMove="1" noResize="1" noEditPoints="1" noAdjustHandles="1" noChangeArrowheads="1" noChangeShapeType="1" noTextEdit="1"/>
              </p:cNvSpPr>
              <p:nvPr/>
            </p:nvSpPr>
            <p:spPr>
              <a:xfrm>
                <a:off x="2171849" y="4624628"/>
                <a:ext cx="3660682" cy="430887"/>
              </a:xfrm>
              <a:prstGeom prst="rect">
                <a:avLst/>
              </a:prstGeom>
              <a:blipFill>
                <a:blip r:embed="rId40"/>
                <a:stretch>
                  <a:fillRect l="-1724" b="-147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字方塊 97">
                <a:extLst>
                  <a:ext uri="{FF2B5EF4-FFF2-40B4-BE49-F238E27FC236}">
                    <a16:creationId xmlns:a16="http://schemas.microsoft.com/office/drawing/2014/main" id="{F88C84EE-920F-C7B9-BFA3-D4E864743C0D}"/>
                  </a:ext>
                </a:extLst>
              </p:cNvPr>
              <p:cNvSpPr txBox="1"/>
              <p:nvPr/>
            </p:nvSpPr>
            <p:spPr>
              <a:xfrm>
                <a:off x="2171849" y="5205969"/>
                <a:ext cx="29342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3</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3</m:t>
                          </m:r>
                        </m:sub>
                      </m:sSub>
                      <m:r>
                        <a:rPr lang="en-US" altLang="zh-TW" sz="2800" b="0" i="1" smtClean="0">
                          <a:latin typeface="Cambria Math" panose="02040503050406030204" pitchFamily="18" charset="0"/>
                        </a:rPr>
                        <m:t>+</m:t>
                      </m:r>
                      <m:r>
                        <m:rPr>
                          <m:nor/>
                        </m:rPr>
                        <a:rPr lang="en-US" altLang="zh-TW" sz="2800" dirty="0"/>
                        <m:t>……</m:t>
                      </m:r>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𝑁</m:t>
                          </m:r>
                        </m:sub>
                      </m:sSub>
                    </m:oMath>
                  </m:oMathPara>
                </a14:m>
                <a:endParaRPr lang="zh-TW" altLang="en-US" sz="2800" dirty="0"/>
              </a:p>
            </p:txBody>
          </p:sp>
        </mc:Choice>
        <mc:Fallback>
          <p:sp>
            <p:nvSpPr>
              <p:cNvPr id="44" name="文字方塊 97">
                <a:extLst>
                  <a:ext uri="{FF2B5EF4-FFF2-40B4-BE49-F238E27FC236}">
                    <a16:creationId xmlns:a16="http://schemas.microsoft.com/office/drawing/2014/main" id="{F88C84EE-920F-C7B9-BFA3-D4E864743C0D}"/>
                  </a:ext>
                </a:extLst>
              </p:cNvPr>
              <p:cNvSpPr txBox="1">
                <a:spLocks noRot="1" noChangeAspect="1" noMove="1" noResize="1" noEditPoints="1" noAdjustHandles="1" noChangeArrowheads="1" noChangeShapeType="1" noTextEdit="1"/>
              </p:cNvSpPr>
              <p:nvPr/>
            </p:nvSpPr>
            <p:spPr>
              <a:xfrm>
                <a:off x="2171849" y="5205969"/>
                <a:ext cx="2934200" cy="430887"/>
              </a:xfrm>
              <a:prstGeom prst="rect">
                <a:avLst/>
              </a:prstGeom>
              <a:blipFill>
                <a:blip r:embed="rId41"/>
                <a:stretch>
                  <a:fillRect l="-2146" b="-11111"/>
                </a:stretch>
              </a:blipFill>
            </p:spPr>
            <p:txBody>
              <a:bodyPr/>
              <a:lstStyle/>
              <a:p>
                <a:r>
                  <a:rPr lang="zh-CN" altLang="en-US">
                    <a:noFill/>
                  </a:rPr>
                  <a:t> </a:t>
                </a:r>
              </a:p>
            </p:txBody>
          </p:sp>
        </mc:Fallback>
      </mc:AlternateContent>
      <p:sp>
        <p:nvSpPr>
          <p:cNvPr id="45" name="文字方塊 98">
            <a:extLst>
              <a:ext uri="{FF2B5EF4-FFF2-40B4-BE49-F238E27FC236}">
                <a16:creationId xmlns:a16="http://schemas.microsoft.com/office/drawing/2014/main" id="{42742727-F280-47C4-D2E0-3725A1EEB653}"/>
              </a:ext>
            </a:extLst>
          </p:cNvPr>
          <p:cNvSpPr txBox="1"/>
          <p:nvPr/>
        </p:nvSpPr>
        <p:spPr>
          <a:xfrm>
            <a:off x="2992211" y="5787310"/>
            <a:ext cx="3550258" cy="523220"/>
          </a:xfrm>
          <a:prstGeom prst="rect">
            <a:avLst/>
          </a:prstGeom>
          <a:noFill/>
        </p:spPr>
        <p:txBody>
          <a:bodyPr wrap="square">
            <a:spAutoFit/>
          </a:bodyPr>
          <a:lstStyle/>
          <a:p>
            <a:r>
              <a:rPr lang="en-US" altLang="zh-TW" sz="2800" i="1" u="sng" dirty="0"/>
              <a:t>cumulated</a:t>
            </a:r>
            <a:r>
              <a:rPr lang="en-US" altLang="zh-TW" sz="2800" u="sng" dirty="0"/>
              <a:t> reward </a:t>
            </a:r>
            <a:endParaRPr lang="zh-TW" altLang="en-US" sz="2800" u="sng" dirty="0"/>
          </a:p>
        </p:txBody>
      </p:sp>
    </p:spTree>
    <p:extLst>
      <p:ext uri="{BB962C8B-B14F-4D97-AF65-F5344CB8AC3E}">
        <p14:creationId xmlns:p14="http://schemas.microsoft.com/office/powerpoint/2010/main" val="122886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 grpId="0"/>
      <p:bldP spid="33" grpId="0"/>
      <p:bldP spid="34" grpId="0"/>
      <p:bldP spid="35" grpId="0"/>
      <p:bldP spid="36" grpId="0"/>
      <p:bldP spid="37" grpId="0" animBg="1"/>
      <p:bldP spid="38" grpId="0" animBg="1"/>
      <p:bldP spid="39" grpId="0" animBg="1"/>
      <p:bldP spid="40" grpId="0" animBg="1"/>
      <p:bldP spid="41" grpId="0" animBg="1"/>
      <p:bldP spid="42" grpId="0" animBg="1"/>
      <p:bldP spid="43" grpId="0"/>
      <p:bldP spid="44" grpId="0"/>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B3801-C75E-5300-F565-BD56809D45E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1A63983-1050-1BF9-4B1D-9EF7D3EF1C57}"/>
              </a:ext>
            </a:extLst>
          </p:cNvPr>
          <p:cNvSpPr>
            <a:spLocks noGrp="1"/>
          </p:cNvSpPr>
          <p:nvPr>
            <p:ph type="title"/>
          </p:nvPr>
        </p:nvSpPr>
        <p:spPr/>
        <p:txBody>
          <a:bodyPr/>
          <a:lstStyle/>
          <a:p>
            <a:r>
              <a:rPr kumimoji="1" lang="zh-CN" altLang="en-US" dirty="0">
                <a:latin typeface="+mj-ea"/>
              </a:rPr>
              <a:t>大模型自回归束搜索解码（</a:t>
            </a:r>
            <a:r>
              <a:rPr kumimoji="1" lang="en-US" altLang="zh-CN" dirty="0">
                <a:latin typeface="+mj-ea"/>
              </a:rPr>
              <a:t>Beam Search</a:t>
            </a:r>
            <a:r>
              <a:rPr kumimoji="1" lang="zh-CN" altLang="en-US" dirty="0">
                <a:latin typeface="+mj-ea"/>
              </a:rPr>
              <a:t>）</a:t>
            </a:r>
            <a:endParaRPr lang="zh-CN" altLang="en-US" dirty="0">
              <a:latin typeface="DengXian" charset="-122"/>
              <a:ea typeface="DengXian" charset="-122"/>
            </a:endParaRPr>
          </a:p>
        </p:txBody>
      </p:sp>
      <p:pic>
        <p:nvPicPr>
          <p:cNvPr id="3" name="图片 2">
            <a:extLst>
              <a:ext uri="{FF2B5EF4-FFF2-40B4-BE49-F238E27FC236}">
                <a16:creationId xmlns:a16="http://schemas.microsoft.com/office/drawing/2014/main" id="{D7BB6117-1FD3-CFA4-DC9D-95F1D26BDD6B}"/>
              </a:ext>
            </a:extLst>
          </p:cNvPr>
          <p:cNvPicPr>
            <a:picLocks noChangeAspect="1"/>
          </p:cNvPicPr>
          <p:nvPr/>
        </p:nvPicPr>
        <p:blipFill>
          <a:blip r:embed="rId3"/>
          <a:stretch>
            <a:fillRect/>
          </a:stretch>
        </p:blipFill>
        <p:spPr>
          <a:xfrm>
            <a:off x="593655" y="1788970"/>
            <a:ext cx="11004689" cy="4244081"/>
          </a:xfrm>
          <a:prstGeom prst="rect">
            <a:avLst/>
          </a:prstGeom>
        </p:spPr>
      </p:pic>
    </p:spTree>
    <p:extLst>
      <p:ext uri="{BB962C8B-B14F-4D97-AF65-F5344CB8AC3E}">
        <p14:creationId xmlns:p14="http://schemas.microsoft.com/office/powerpoint/2010/main" val="2887985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35FA-5AA3-00D2-4446-B12F65ED07F7}"/>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5CD4919B-1940-85D1-47D2-D3E221FBD9FC}"/>
              </a:ext>
            </a:extLst>
          </p:cNvPr>
          <p:cNvSpPr>
            <a:spLocks noGrp="1"/>
          </p:cNvSpPr>
          <p:nvPr>
            <p:ph type="title"/>
          </p:nvPr>
        </p:nvSpPr>
        <p:spPr/>
        <p:txBody>
          <a:bodyPr/>
          <a:lstStyle/>
          <a:p>
            <a:r>
              <a:rPr lang="en-US" altLang="zh-TW" dirty="0"/>
              <a:t>Version 2 </a:t>
            </a:r>
            <a:endParaRPr lang="zh-CN" altLang="en-US" dirty="0"/>
          </a:p>
        </p:txBody>
      </p:sp>
      <p:grpSp>
        <p:nvGrpSpPr>
          <p:cNvPr id="48" name="群組 75">
            <a:extLst>
              <a:ext uri="{FF2B5EF4-FFF2-40B4-BE49-F238E27FC236}">
                <a16:creationId xmlns:a16="http://schemas.microsoft.com/office/drawing/2014/main" id="{D62C72E5-EF73-B166-5083-DD56D1725C3D}"/>
              </a:ext>
            </a:extLst>
          </p:cNvPr>
          <p:cNvGrpSpPr/>
          <p:nvPr/>
        </p:nvGrpSpPr>
        <p:grpSpPr>
          <a:xfrm>
            <a:off x="1915991" y="2022251"/>
            <a:ext cx="530764" cy="1455261"/>
            <a:chOff x="985315" y="2343071"/>
            <a:chExt cx="530764" cy="1455261"/>
          </a:xfrm>
        </p:grpSpPr>
        <mc:AlternateContent xmlns:mc="http://schemas.openxmlformats.org/markup-compatibility/2006" xmlns:a14="http://schemas.microsoft.com/office/drawing/2010/main">
          <mc:Choice Requires="a14">
            <p:sp>
              <p:nvSpPr>
                <p:cNvPr id="49" name="文字方塊 46">
                  <a:extLst>
                    <a:ext uri="{FF2B5EF4-FFF2-40B4-BE49-F238E27FC236}">
                      <a16:creationId xmlns:a16="http://schemas.microsoft.com/office/drawing/2014/main" id="{89BFA632-946E-69A4-1D10-1FE7171AE339}"/>
                    </a:ext>
                  </a:extLst>
                </p:cNvPr>
                <p:cNvSpPr txBox="1"/>
                <p:nvPr/>
              </p:nvSpPr>
              <p:spPr>
                <a:xfrm>
                  <a:off x="989989" y="2343071"/>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7" name="文字方塊 46">
                  <a:extLst>
                    <a:ext uri="{FF2B5EF4-FFF2-40B4-BE49-F238E27FC236}">
                      <a16:creationId xmlns:a16="http://schemas.microsoft.com/office/drawing/2014/main" id="{046963F1-8A5E-40CF-841D-791F666B7A1F}"/>
                    </a:ext>
                  </a:extLst>
                </p:cNvPr>
                <p:cNvSpPr txBox="1">
                  <a:spLocks noRot="1" noChangeAspect="1" noMove="1" noResize="1" noEditPoints="1" noAdjustHandles="1" noChangeArrowheads="1" noChangeShapeType="1" noTextEdit="1"/>
                </p:cNvSpPr>
                <p:nvPr/>
              </p:nvSpPr>
              <p:spPr>
                <a:xfrm>
                  <a:off x="989989" y="2343071"/>
                  <a:ext cx="523501" cy="369332"/>
                </a:xfrm>
                <a:prstGeom prst="rect">
                  <a:avLst/>
                </a:prstGeom>
                <a:blipFill>
                  <a:blip r:embed="rId14"/>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70">
                  <a:extLst>
                    <a:ext uri="{FF2B5EF4-FFF2-40B4-BE49-F238E27FC236}">
                      <a16:creationId xmlns:a16="http://schemas.microsoft.com/office/drawing/2014/main" id="{6DDBFD8D-5EF9-1885-6CD0-54E02DCD8473}"/>
                    </a:ext>
                  </a:extLst>
                </p:cNvPr>
                <p:cNvSpPr txBox="1"/>
                <p:nvPr/>
              </p:nvSpPr>
              <p:spPr>
                <a:xfrm>
                  <a:off x="985315" y="2886036"/>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71" name="文字方塊 70">
                  <a:extLst>
                    <a:ext uri="{FF2B5EF4-FFF2-40B4-BE49-F238E27FC236}">
                      <a16:creationId xmlns:a16="http://schemas.microsoft.com/office/drawing/2014/main" id="{8052E345-6905-4384-9601-6217071C99F5}"/>
                    </a:ext>
                  </a:extLst>
                </p:cNvPr>
                <p:cNvSpPr txBox="1">
                  <a:spLocks noRot="1" noChangeAspect="1" noMove="1" noResize="1" noEditPoints="1" noAdjustHandles="1" noChangeArrowheads="1" noChangeShapeType="1" noTextEdit="1"/>
                </p:cNvSpPr>
                <p:nvPr/>
              </p:nvSpPr>
              <p:spPr>
                <a:xfrm>
                  <a:off x="985315" y="2886036"/>
                  <a:ext cx="523501" cy="369332"/>
                </a:xfrm>
                <a:prstGeom prst="rect">
                  <a:avLst/>
                </a:prstGeom>
                <a:blipFill>
                  <a:blip r:embed="rId15"/>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71">
                  <a:extLst>
                    <a:ext uri="{FF2B5EF4-FFF2-40B4-BE49-F238E27FC236}">
                      <a16:creationId xmlns:a16="http://schemas.microsoft.com/office/drawing/2014/main" id="{701F4255-77DD-CCD7-F6E0-01783C5C0F33}"/>
                    </a:ext>
                  </a:extLst>
                </p:cNvPr>
                <p:cNvSpPr txBox="1"/>
                <p:nvPr/>
              </p:nvSpPr>
              <p:spPr>
                <a:xfrm>
                  <a:off x="992578" y="3429000"/>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72" name="文字方塊 71">
                  <a:extLst>
                    <a:ext uri="{FF2B5EF4-FFF2-40B4-BE49-F238E27FC236}">
                      <a16:creationId xmlns:a16="http://schemas.microsoft.com/office/drawing/2014/main" id="{7BF388A1-F704-48CE-9432-41DC99545387}"/>
                    </a:ext>
                  </a:extLst>
                </p:cNvPr>
                <p:cNvSpPr txBox="1">
                  <a:spLocks noRot="1" noChangeAspect="1" noMove="1" noResize="1" noEditPoints="1" noAdjustHandles="1" noChangeArrowheads="1" noChangeShapeType="1" noTextEdit="1"/>
                </p:cNvSpPr>
                <p:nvPr/>
              </p:nvSpPr>
              <p:spPr>
                <a:xfrm>
                  <a:off x="992578" y="3429000"/>
                  <a:ext cx="523501" cy="369332"/>
                </a:xfrm>
                <a:prstGeom prst="rect">
                  <a:avLst/>
                </a:prstGeom>
                <a:blipFill>
                  <a:blip r:embed="rId16"/>
                  <a:stretch>
                    <a:fillRect b="-13333"/>
                  </a:stretch>
                </a:blipFill>
              </p:spPr>
              <p:txBody>
                <a:bodyPr/>
                <a:lstStyle/>
                <a:p>
                  <a:r>
                    <a:rPr lang="zh-TW" altLang="en-US">
                      <a:noFill/>
                    </a:rPr>
                    <a:t> </a:t>
                  </a:r>
                </a:p>
              </p:txBody>
            </p:sp>
          </mc:Fallback>
        </mc:AlternateContent>
      </p:grpSp>
      <p:grpSp>
        <p:nvGrpSpPr>
          <p:cNvPr id="52" name="群組 76">
            <a:extLst>
              <a:ext uri="{FF2B5EF4-FFF2-40B4-BE49-F238E27FC236}">
                <a16:creationId xmlns:a16="http://schemas.microsoft.com/office/drawing/2014/main" id="{9FEB5E1E-8813-7C2F-DF26-2221958BABD8}"/>
              </a:ext>
            </a:extLst>
          </p:cNvPr>
          <p:cNvGrpSpPr/>
          <p:nvPr/>
        </p:nvGrpSpPr>
        <p:grpSpPr>
          <a:xfrm>
            <a:off x="2832771" y="2022251"/>
            <a:ext cx="530764" cy="1455261"/>
            <a:chOff x="985315" y="2343071"/>
            <a:chExt cx="530764" cy="1455261"/>
          </a:xfrm>
        </p:grpSpPr>
        <mc:AlternateContent xmlns:mc="http://schemas.openxmlformats.org/markup-compatibility/2006" xmlns:a14="http://schemas.microsoft.com/office/drawing/2010/main">
          <mc:Choice Requires="a14">
            <p:sp>
              <p:nvSpPr>
                <p:cNvPr id="53" name="文字方塊 77">
                  <a:extLst>
                    <a:ext uri="{FF2B5EF4-FFF2-40B4-BE49-F238E27FC236}">
                      <a16:creationId xmlns:a16="http://schemas.microsoft.com/office/drawing/2014/main" id="{9B99AE70-F48D-1F5F-BF12-BF879465C703}"/>
                    </a:ext>
                  </a:extLst>
                </p:cNvPr>
                <p:cNvSpPr txBox="1"/>
                <p:nvPr/>
              </p:nvSpPr>
              <p:spPr>
                <a:xfrm>
                  <a:off x="989989" y="2343071"/>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78" name="文字方塊 77">
                  <a:extLst>
                    <a:ext uri="{FF2B5EF4-FFF2-40B4-BE49-F238E27FC236}">
                      <a16:creationId xmlns:a16="http://schemas.microsoft.com/office/drawing/2014/main" id="{C98AF618-74FA-4A71-B46A-F5AE5523DE8B}"/>
                    </a:ext>
                  </a:extLst>
                </p:cNvPr>
                <p:cNvSpPr txBox="1">
                  <a:spLocks noRot="1" noChangeAspect="1" noMove="1" noResize="1" noEditPoints="1" noAdjustHandles="1" noChangeArrowheads="1" noChangeShapeType="1" noTextEdit="1"/>
                </p:cNvSpPr>
                <p:nvPr/>
              </p:nvSpPr>
              <p:spPr>
                <a:xfrm>
                  <a:off x="989989" y="2343071"/>
                  <a:ext cx="523501" cy="369332"/>
                </a:xfrm>
                <a:prstGeom prst="rect">
                  <a:avLst/>
                </a:prstGeom>
                <a:blipFill>
                  <a:blip r:embed="rId17"/>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78">
                  <a:extLst>
                    <a:ext uri="{FF2B5EF4-FFF2-40B4-BE49-F238E27FC236}">
                      <a16:creationId xmlns:a16="http://schemas.microsoft.com/office/drawing/2014/main" id="{E97B920B-CDDB-3517-9873-967AEE382826}"/>
                    </a:ext>
                  </a:extLst>
                </p:cNvPr>
                <p:cNvSpPr txBox="1"/>
                <p:nvPr/>
              </p:nvSpPr>
              <p:spPr>
                <a:xfrm>
                  <a:off x="985315" y="2886036"/>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79" name="文字方塊 78">
                  <a:extLst>
                    <a:ext uri="{FF2B5EF4-FFF2-40B4-BE49-F238E27FC236}">
                      <a16:creationId xmlns:a16="http://schemas.microsoft.com/office/drawing/2014/main" id="{806149DA-D6FC-4A4C-96F7-A2AC3ECBD422}"/>
                    </a:ext>
                  </a:extLst>
                </p:cNvPr>
                <p:cNvSpPr txBox="1">
                  <a:spLocks noRot="1" noChangeAspect="1" noMove="1" noResize="1" noEditPoints="1" noAdjustHandles="1" noChangeArrowheads="1" noChangeShapeType="1" noTextEdit="1"/>
                </p:cNvSpPr>
                <p:nvPr/>
              </p:nvSpPr>
              <p:spPr>
                <a:xfrm>
                  <a:off x="985315" y="2886036"/>
                  <a:ext cx="523501" cy="369332"/>
                </a:xfrm>
                <a:prstGeom prst="rect">
                  <a:avLst/>
                </a:prstGeom>
                <a:blipFill>
                  <a:blip r:embed="rId18"/>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79">
                  <a:extLst>
                    <a:ext uri="{FF2B5EF4-FFF2-40B4-BE49-F238E27FC236}">
                      <a16:creationId xmlns:a16="http://schemas.microsoft.com/office/drawing/2014/main" id="{743364DB-81A5-9B91-A6BC-5555B848EF42}"/>
                    </a:ext>
                  </a:extLst>
                </p:cNvPr>
                <p:cNvSpPr txBox="1"/>
                <p:nvPr/>
              </p:nvSpPr>
              <p:spPr>
                <a:xfrm>
                  <a:off x="992578" y="3429000"/>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0" name="文字方塊 79">
                  <a:extLst>
                    <a:ext uri="{FF2B5EF4-FFF2-40B4-BE49-F238E27FC236}">
                      <a16:creationId xmlns:a16="http://schemas.microsoft.com/office/drawing/2014/main" id="{37846115-891C-490D-8430-17C6953BAFCA}"/>
                    </a:ext>
                  </a:extLst>
                </p:cNvPr>
                <p:cNvSpPr txBox="1">
                  <a:spLocks noRot="1" noChangeAspect="1" noMove="1" noResize="1" noEditPoints="1" noAdjustHandles="1" noChangeArrowheads="1" noChangeShapeType="1" noTextEdit="1"/>
                </p:cNvSpPr>
                <p:nvPr/>
              </p:nvSpPr>
              <p:spPr>
                <a:xfrm>
                  <a:off x="992578" y="3429000"/>
                  <a:ext cx="523501" cy="369332"/>
                </a:xfrm>
                <a:prstGeom prst="rect">
                  <a:avLst/>
                </a:prstGeom>
                <a:blipFill>
                  <a:blip r:embed="rId19"/>
                  <a:stretch>
                    <a:fillRect b="-13115"/>
                  </a:stretch>
                </a:blipFill>
              </p:spPr>
              <p:txBody>
                <a:bodyPr/>
                <a:lstStyle/>
                <a:p>
                  <a:r>
                    <a:rPr lang="zh-TW" altLang="en-US">
                      <a:noFill/>
                    </a:rPr>
                    <a:t> </a:t>
                  </a:r>
                </a:p>
              </p:txBody>
            </p:sp>
          </mc:Fallback>
        </mc:AlternateContent>
      </p:grpSp>
      <p:grpSp>
        <p:nvGrpSpPr>
          <p:cNvPr id="56" name="群組 80">
            <a:extLst>
              <a:ext uri="{FF2B5EF4-FFF2-40B4-BE49-F238E27FC236}">
                <a16:creationId xmlns:a16="http://schemas.microsoft.com/office/drawing/2014/main" id="{3590D31F-6A22-DBC6-BEA3-4A1DCBDC108C}"/>
              </a:ext>
            </a:extLst>
          </p:cNvPr>
          <p:cNvGrpSpPr/>
          <p:nvPr/>
        </p:nvGrpSpPr>
        <p:grpSpPr>
          <a:xfrm>
            <a:off x="3697619" y="2022251"/>
            <a:ext cx="530764" cy="1455261"/>
            <a:chOff x="985315" y="2343071"/>
            <a:chExt cx="530764" cy="1455261"/>
          </a:xfrm>
        </p:grpSpPr>
        <mc:AlternateContent xmlns:mc="http://schemas.openxmlformats.org/markup-compatibility/2006" xmlns:a14="http://schemas.microsoft.com/office/drawing/2010/main">
          <mc:Choice Requires="a14">
            <p:sp>
              <p:nvSpPr>
                <p:cNvPr id="57" name="文字方塊 81">
                  <a:extLst>
                    <a:ext uri="{FF2B5EF4-FFF2-40B4-BE49-F238E27FC236}">
                      <a16:creationId xmlns:a16="http://schemas.microsoft.com/office/drawing/2014/main" id="{0CC74D31-683B-14D9-DCED-7BE987F7E3FB}"/>
                    </a:ext>
                  </a:extLst>
                </p:cNvPr>
                <p:cNvSpPr txBox="1"/>
                <p:nvPr/>
              </p:nvSpPr>
              <p:spPr>
                <a:xfrm>
                  <a:off x="989989" y="2343071"/>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82" name="文字方塊 81">
                  <a:extLst>
                    <a:ext uri="{FF2B5EF4-FFF2-40B4-BE49-F238E27FC236}">
                      <a16:creationId xmlns:a16="http://schemas.microsoft.com/office/drawing/2014/main" id="{B090EE86-1926-4A14-B9CA-8E970A4ACE84}"/>
                    </a:ext>
                  </a:extLst>
                </p:cNvPr>
                <p:cNvSpPr txBox="1">
                  <a:spLocks noRot="1" noChangeAspect="1" noMove="1" noResize="1" noEditPoints="1" noAdjustHandles="1" noChangeArrowheads="1" noChangeShapeType="1" noTextEdit="1"/>
                </p:cNvSpPr>
                <p:nvPr/>
              </p:nvSpPr>
              <p:spPr>
                <a:xfrm>
                  <a:off x="989989" y="2343071"/>
                  <a:ext cx="523501" cy="369332"/>
                </a:xfrm>
                <a:prstGeom prst="rect">
                  <a:avLst/>
                </a:prstGeom>
                <a:blipFill>
                  <a:blip r:embed="rId20"/>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82">
                  <a:extLst>
                    <a:ext uri="{FF2B5EF4-FFF2-40B4-BE49-F238E27FC236}">
                      <a16:creationId xmlns:a16="http://schemas.microsoft.com/office/drawing/2014/main" id="{805D58CA-A9A9-D312-51F0-646B953D2A8B}"/>
                    </a:ext>
                  </a:extLst>
                </p:cNvPr>
                <p:cNvSpPr txBox="1"/>
                <p:nvPr/>
              </p:nvSpPr>
              <p:spPr>
                <a:xfrm>
                  <a:off x="985315" y="2886036"/>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83" name="文字方塊 82">
                  <a:extLst>
                    <a:ext uri="{FF2B5EF4-FFF2-40B4-BE49-F238E27FC236}">
                      <a16:creationId xmlns:a16="http://schemas.microsoft.com/office/drawing/2014/main" id="{447A09D4-87C5-4953-80D4-E3E7C9703F78}"/>
                    </a:ext>
                  </a:extLst>
                </p:cNvPr>
                <p:cNvSpPr txBox="1">
                  <a:spLocks noRot="1" noChangeAspect="1" noMove="1" noResize="1" noEditPoints="1" noAdjustHandles="1" noChangeArrowheads="1" noChangeShapeType="1" noTextEdit="1"/>
                </p:cNvSpPr>
                <p:nvPr/>
              </p:nvSpPr>
              <p:spPr>
                <a:xfrm>
                  <a:off x="985315" y="2886036"/>
                  <a:ext cx="523501" cy="369332"/>
                </a:xfrm>
                <a:prstGeom prst="rect">
                  <a:avLst/>
                </a:prstGeom>
                <a:blipFill>
                  <a:blip r:embed="rId21"/>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文字方塊 83">
                  <a:extLst>
                    <a:ext uri="{FF2B5EF4-FFF2-40B4-BE49-F238E27FC236}">
                      <a16:creationId xmlns:a16="http://schemas.microsoft.com/office/drawing/2014/main" id="{52DD1FBA-8852-A40A-FB5D-0E46724EC707}"/>
                    </a:ext>
                  </a:extLst>
                </p:cNvPr>
                <p:cNvSpPr txBox="1"/>
                <p:nvPr/>
              </p:nvSpPr>
              <p:spPr>
                <a:xfrm>
                  <a:off x="992578" y="3429000"/>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84" name="文字方塊 83">
                  <a:extLst>
                    <a:ext uri="{FF2B5EF4-FFF2-40B4-BE49-F238E27FC236}">
                      <a16:creationId xmlns:a16="http://schemas.microsoft.com/office/drawing/2014/main" id="{D1502284-FDC3-468C-86D8-A970102919CF}"/>
                    </a:ext>
                  </a:extLst>
                </p:cNvPr>
                <p:cNvSpPr txBox="1">
                  <a:spLocks noRot="1" noChangeAspect="1" noMove="1" noResize="1" noEditPoints="1" noAdjustHandles="1" noChangeArrowheads="1" noChangeShapeType="1" noTextEdit="1"/>
                </p:cNvSpPr>
                <p:nvPr/>
              </p:nvSpPr>
              <p:spPr>
                <a:xfrm>
                  <a:off x="992578" y="3429000"/>
                  <a:ext cx="523501" cy="369332"/>
                </a:xfrm>
                <a:prstGeom prst="rect">
                  <a:avLst/>
                </a:prstGeom>
                <a:blipFill>
                  <a:blip r:embed="rId22"/>
                  <a:stretch>
                    <a:fillRect b="-13115"/>
                  </a:stretch>
                </a:blipFill>
              </p:spPr>
              <p:txBody>
                <a:bodyPr/>
                <a:lstStyle/>
                <a:p>
                  <a:r>
                    <a:rPr lang="zh-TW" altLang="en-US">
                      <a:noFill/>
                    </a:rPr>
                    <a:t> </a:t>
                  </a:r>
                </a:p>
              </p:txBody>
            </p:sp>
          </mc:Fallback>
        </mc:AlternateContent>
      </p:grpSp>
      <p:grpSp>
        <p:nvGrpSpPr>
          <p:cNvPr id="60" name="群組 84">
            <a:extLst>
              <a:ext uri="{FF2B5EF4-FFF2-40B4-BE49-F238E27FC236}">
                <a16:creationId xmlns:a16="http://schemas.microsoft.com/office/drawing/2014/main" id="{3D1198D6-3B6E-02E3-7C2A-2BD372118564}"/>
              </a:ext>
            </a:extLst>
          </p:cNvPr>
          <p:cNvGrpSpPr/>
          <p:nvPr/>
        </p:nvGrpSpPr>
        <p:grpSpPr>
          <a:xfrm>
            <a:off x="5376563" y="2022251"/>
            <a:ext cx="530764" cy="1455261"/>
            <a:chOff x="985315" y="2343071"/>
            <a:chExt cx="530764" cy="1455261"/>
          </a:xfrm>
        </p:grpSpPr>
        <mc:AlternateContent xmlns:mc="http://schemas.openxmlformats.org/markup-compatibility/2006" xmlns:a14="http://schemas.microsoft.com/office/drawing/2010/main">
          <mc:Choice Requires="a14">
            <p:sp>
              <p:nvSpPr>
                <p:cNvPr id="61" name="文字方塊 85">
                  <a:extLst>
                    <a:ext uri="{FF2B5EF4-FFF2-40B4-BE49-F238E27FC236}">
                      <a16:creationId xmlns:a16="http://schemas.microsoft.com/office/drawing/2014/main" id="{68EB5FAC-4286-D27A-13C6-8146EC32D8BF}"/>
                    </a:ext>
                  </a:extLst>
                </p:cNvPr>
                <p:cNvSpPr txBox="1"/>
                <p:nvPr/>
              </p:nvSpPr>
              <p:spPr>
                <a:xfrm>
                  <a:off x="989989" y="2343071"/>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𝑁</m:t>
                            </m:r>
                          </m:sub>
                        </m:sSub>
                      </m:oMath>
                    </m:oMathPara>
                  </a14:m>
                  <a:endParaRPr lang="zh-TW" altLang="en-US" sz="2400" dirty="0"/>
                </a:p>
              </p:txBody>
            </p:sp>
          </mc:Choice>
          <mc:Fallback xmlns="">
            <p:sp>
              <p:nvSpPr>
                <p:cNvPr id="86" name="文字方塊 85">
                  <a:extLst>
                    <a:ext uri="{FF2B5EF4-FFF2-40B4-BE49-F238E27FC236}">
                      <a16:creationId xmlns:a16="http://schemas.microsoft.com/office/drawing/2014/main" id="{760E827F-A495-4E2B-AAC1-3C1BC6F136BD}"/>
                    </a:ext>
                  </a:extLst>
                </p:cNvPr>
                <p:cNvSpPr txBox="1">
                  <a:spLocks noRot="1" noChangeAspect="1" noMove="1" noResize="1" noEditPoints="1" noAdjustHandles="1" noChangeArrowheads="1" noChangeShapeType="1" noTextEdit="1"/>
                </p:cNvSpPr>
                <p:nvPr/>
              </p:nvSpPr>
              <p:spPr>
                <a:xfrm>
                  <a:off x="989989" y="2343071"/>
                  <a:ext cx="523501" cy="369332"/>
                </a:xfrm>
                <a:prstGeom prst="rect">
                  <a:avLst/>
                </a:prstGeom>
                <a:blipFill>
                  <a:blip r:embed="rId23"/>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文字方塊 86">
                  <a:extLst>
                    <a:ext uri="{FF2B5EF4-FFF2-40B4-BE49-F238E27FC236}">
                      <a16:creationId xmlns:a16="http://schemas.microsoft.com/office/drawing/2014/main" id="{B007E129-CE63-3F9A-1261-AD74A074AE02}"/>
                    </a:ext>
                  </a:extLst>
                </p:cNvPr>
                <p:cNvSpPr txBox="1"/>
                <p:nvPr/>
              </p:nvSpPr>
              <p:spPr>
                <a:xfrm>
                  <a:off x="985315" y="2886036"/>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𝑁</m:t>
                            </m:r>
                          </m:sub>
                        </m:sSub>
                      </m:oMath>
                    </m:oMathPara>
                  </a14:m>
                  <a:endParaRPr lang="zh-TW" altLang="en-US" sz="2400" dirty="0"/>
                </a:p>
              </p:txBody>
            </p:sp>
          </mc:Choice>
          <mc:Fallback xmlns="">
            <p:sp>
              <p:nvSpPr>
                <p:cNvPr id="87" name="文字方塊 86">
                  <a:extLst>
                    <a:ext uri="{FF2B5EF4-FFF2-40B4-BE49-F238E27FC236}">
                      <a16:creationId xmlns:a16="http://schemas.microsoft.com/office/drawing/2014/main" id="{7499404E-D5CA-4827-95A5-FC470548B733}"/>
                    </a:ext>
                  </a:extLst>
                </p:cNvPr>
                <p:cNvSpPr txBox="1">
                  <a:spLocks noRot="1" noChangeAspect="1" noMove="1" noResize="1" noEditPoints="1" noAdjustHandles="1" noChangeArrowheads="1" noChangeShapeType="1" noTextEdit="1"/>
                </p:cNvSpPr>
                <p:nvPr/>
              </p:nvSpPr>
              <p:spPr>
                <a:xfrm>
                  <a:off x="985315" y="2886036"/>
                  <a:ext cx="523501" cy="369332"/>
                </a:xfrm>
                <a:prstGeom prst="rect">
                  <a:avLst/>
                </a:prstGeom>
                <a:blipFill>
                  <a:blip r:embed="rId24"/>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87">
                  <a:extLst>
                    <a:ext uri="{FF2B5EF4-FFF2-40B4-BE49-F238E27FC236}">
                      <a16:creationId xmlns:a16="http://schemas.microsoft.com/office/drawing/2014/main" id="{44A4835B-5466-EB3D-05B1-08D789094EAD}"/>
                    </a:ext>
                  </a:extLst>
                </p:cNvPr>
                <p:cNvSpPr txBox="1"/>
                <p:nvPr/>
              </p:nvSpPr>
              <p:spPr>
                <a:xfrm>
                  <a:off x="992578" y="3429000"/>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𝑁</m:t>
                            </m:r>
                          </m:sub>
                        </m:sSub>
                      </m:oMath>
                    </m:oMathPara>
                  </a14:m>
                  <a:endParaRPr lang="zh-TW" altLang="en-US" sz="2400" dirty="0"/>
                </a:p>
              </p:txBody>
            </p:sp>
          </mc:Choice>
          <mc:Fallback xmlns="">
            <p:sp>
              <p:nvSpPr>
                <p:cNvPr id="88" name="文字方塊 87">
                  <a:extLst>
                    <a:ext uri="{FF2B5EF4-FFF2-40B4-BE49-F238E27FC236}">
                      <a16:creationId xmlns:a16="http://schemas.microsoft.com/office/drawing/2014/main" id="{B404964E-75D7-4D97-8D54-08C9141CCF2D}"/>
                    </a:ext>
                  </a:extLst>
                </p:cNvPr>
                <p:cNvSpPr txBox="1">
                  <a:spLocks noRot="1" noChangeAspect="1" noMove="1" noResize="1" noEditPoints="1" noAdjustHandles="1" noChangeArrowheads="1" noChangeShapeType="1" noTextEdit="1"/>
                </p:cNvSpPr>
                <p:nvPr/>
              </p:nvSpPr>
              <p:spPr>
                <a:xfrm>
                  <a:off x="992578" y="3429000"/>
                  <a:ext cx="523501" cy="369332"/>
                </a:xfrm>
                <a:prstGeom prst="rect">
                  <a:avLst/>
                </a:prstGeom>
                <a:blipFill>
                  <a:blip r:embed="rId25"/>
                  <a:stretch>
                    <a:fillRect b="-13115"/>
                  </a:stretch>
                </a:blipFill>
              </p:spPr>
              <p:txBody>
                <a:bodyPr/>
                <a:lstStyle/>
                <a:p>
                  <a:r>
                    <a:rPr lang="zh-TW" altLang="en-US">
                      <a:noFill/>
                    </a:rPr>
                    <a:t> </a:t>
                  </a:r>
                </a:p>
              </p:txBody>
            </p:sp>
          </mc:Fallback>
        </mc:AlternateContent>
      </p:grpSp>
      <p:sp>
        <p:nvSpPr>
          <p:cNvPr id="64" name="文字方塊 92">
            <a:extLst>
              <a:ext uri="{FF2B5EF4-FFF2-40B4-BE49-F238E27FC236}">
                <a16:creationId xmlns:a16="http://schemas.microsoft.com/office/drawing/2014/main" id="{D510B2E2-E3CB-0A81-615D-F8F94BA81AFE}"/>
              </a:ext>
            </a:extLst>
          </p:cNvPr>
          <p:cNvSpPr txBox="1"/>
          <p:nvPr/>
        </p:nvSpPr>
        <p:spPr>
          <a:xfrm>
            <a:off x="4480184" y="2429634"/>
            <a:ext cx="72324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65" name="文字方塊 93">
                <a:extLst>
                  <a:ext uri="{FF2B5EF4-FFF2-40B4-BE49-F238E27FC236}">
                    <a16:creationId xmlns:a16="http://schemas.microsoft.com/office/drawing/2014/main" id="{A9844B59-7023-02AB-0FE5-E045A35B81E8}"/>
                  </a:ext>
                </a:extLst>
              </p:cNvPr>
              <p:cNvSpPr txBox="1"/>
              <p:nvPr/>
            </p:nvSpPr>
            <p:spPr>
              <a:xfrm>
                <a:off x="6964472" y="5017879"/>
                <a:ext cx="2454518"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b="0" i="1" smtClean="0">
                              <a:latin typeface="Cambria Math" panose="02040503050406030204" pitchFamily="18" charset="0"/>
                            </a:rPr>
                          </m:ctrlPr>
                        </m:sSubSup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𝑡</m:t>
                          </m:r>
                        </m:sub>
                        <m:sup>
                          <m:r>
                            <a:rPr lang="en-US" altLang="zh-TW" sz="2800" b="0" i="1" smtClean="0">
                              <a:latin typeface="Cambria Math" panose="02040503050406030204" pitchFamily="18" charset="0"/>
                            </a:rPr>
                            <m:t>′</m:t>
                          </m:r>
                        </m:sup>
                      </m:sSubSup>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𝑡</m:t>
                          </m:r>
                        </m:sub>
                        <m:sup>
                          <m:r>
                            <a:rPr lang="en-US" altLang="zh-TW" sz="2800" b="0" i="1" smtClean="0">
                              <a:latin typeface="Cambria Math" panose="02040503050406030204" pitchFamily="18" charset="0"/>
                            </a:rPr>
                            <m:t>𝑁</m:t>
                          </m:r>
                        </m:sup>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𝛾</m:t>
                              </m:r>
                            </m:e>
                            <m:sup>
                              <m:r>
                                <a:rPr lang="en-US" altLang="zh-TW" sz="2800" i="1">
                                  <a:latin typeface="Cambria Math" panose="02040503050406030204" pitchFamily="18" charset="0"/>
                                </a:rPr>
                                <m:t>𝑛</m:t>
                              </m:r>
                              <m:r>
                                <a:rPr lang="en-US" altLang="zh-TW" sz="2800" i="1">
                                  <a:latin typeface="Cambria Math" panose="02040503050406030204" pitchFamily="18" charset="0"/>
                                </a:rPr>
                                <m:t>−</m:t>
                              </m:r>
                              <m:r>
                                <a:rPr lang="en-US" altLang="zh-TW" sz="2800" b="0" i="1" smtClean="0">
                                  <a:latin typeface="Cambria Math" panose="02040503050406030204" pitchFamily="18" charset="0"/>
                                </a:rPr>
                                <m:t>𝑡</m:t>
                              </m:r>
                            </m:sup>
                          </m:sSup>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𝑛</m:t>
                              </m:r>
                            </m:sub>
                          </m:sSub>
                        </m:e>
                      </m:nary>
                    </m:oMath>
                  </m:oMathPara>
                </a14:m>
                <a:endParaRPr lang="zh-TW" altLang="en-US" sz="2800" dirty="0"/>
              </a:p>
            </p:txBody>
          </p:sp>
        </mc:Choice>
        <mc:Fallback>
          <p:sp>
            <p:nvSpPr>
              <p:cNvPr id="65" name="文字方塊 93">
                <a:extLst>
                  <a:ext uri="{FF2B5EF4-FFF2-40B4-BE49-F238E27FC236}">
                    <a16:creationId xmlns:a16="http://schemas.microsoft.com/office/drawing/2014/main" id="{A9844B59-7023-02AB-0FE5-E045A35B81E8}"/>
                  </a:ext>
                </a:extLst>
              </p:cNvPr>
              <p:cNvSpPr txBox="1">
                <a:spLocks noRot="1" noChangeAspect="1" noMove="1" noResize="1" noEditPoints="1" noAdjustHandles="1" noChangeArrowheads="1" noChangeShapeType="1" noTextEdit="1"/>
              </p:cNvSpPr>
              <p:nvPr/>
            </p:nvSpPr>
            <p:spPr>
              <a:xfrm>
                <a:off x="6964472" y="5017879"/>
                <a:ext cx="2454518" cy="1211550"/>
              </a:xfrm>
              <a:prstGeom prst="rect">
                <a:avLst/>
              </a:prstGeom>
              <a:blipFill>
                <a:blip r:embed="rId26"/>
                <a:stretch>
                  <a:fillRect l="-19588" t="-112500" b="-175000"/>
                </a:stretch>
              </a:blipFill>
            </p:spPr>
            <p:txBody>
              <a:bodyPr/>
              <a:lstStyle/>
              <a:p>
                <a:r>
                  <a:rPr lang="zh-CN" altLang="en-US">
                    <a:noFill/>
                  </a:rPr>
                  <a:t> </a:t>
                </a:r>
              </a:p>
            </p:txBody>
          </p:sp>
        </mc:Fallback>
      </mc:AlternateContent>
      <p:sp>
        <p:nvSpPr>
          <p:cNvPr id="66" name="文字方塊 36">
            <a:extLst>
              <a:ext uri="{FF2B5EF4-FFF2-40B4-BE49-F238E27FC236}">
                <a16:creationId xmlns:a16="http://schemas.microsoft.com/office/drawing/2014/main" id="{DB3C9D0D-1822-549E-9033-F738B8A66135}"/>
              </a:ext>
            </a:extLst>
          </p:cNvPr>
          <p:cNvSpPr txBox="1"/>
          <p:nvPr/>
        </p:nvSpPr>
        <p:spPr>
          <a:xfrm>
            <a:off x="6786047" y="1358943"/>
            <a:ext cx="2641600" cy="461665"/>
          </a:xfrm>
          <a:prstGeom prst="rect">
            <a:avLst/>
          </a:prstGeom>
          <a:noFill/>
        </p:spPr>
        <p:txBody>
          <a:bodyPr wrap="square" rtlCol="0">
            <a:spAutoFit/>
          </a:bodyPr>
          <a:lstStyle/>
          <a:p>
            <a:pPr algn="ctr"/>
            <a:r>
              <a:rPr lang="en-US" altLang="zh-TW" sz="2400" b="1" i="1" u="sng" dirty="0"/>
              <a:t>Training Data</a:t>
            </a:r>
            <a:endParaRPr lang="zh-TW" altLang="en-US" sz="2400" b="1" i="1" u="sng" dirty="0"/>
          </a:p>
        </p:txBody>
      </p:sp>
      <mc:AlternateContent xmlns:mc="http://schemas.openxmlformats.org/markup-compatibility/2006">
        <mc:Choice xmlns:a14="http://schemas.microsoft.com/office/drawing/2010/main" Requires="a14">
          <p:sp>
            <p:nvSpPr>
              <p:cNvPr id="67" name="文字方塊 37">
                <a:extLst>
                  <a:ext uri="{FF2B5EF4-FFF2-40B4-BE49-F238E27FC236}">
                    <a16:creationId xmlns:a16="http://schemas.microsoft.com/office/drawing/2014/main" id="{EEE3C790-852B-D558-A44A-3B620FA533A8}"/>
                  </a:ext>
                </a:extLst>
              </p:cNvPr>
              <p:cNvSpPr txBox="1"/>
              <p:nvPr/>
            </p:nvSpPr>
            <p:spPr>
              <a:xfrm>
                <a:off x="6887017" y="2089716"/>
                <a:ext cx="9987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Sub>
                        </m:e>
                      </m:d>
                    </m:oMath>
                  </m:oMathPara>
                </a14:m>
                <a:endParaRPr lang="zh-TW" altLang="en-US" sz="2400" dirty="0"/>
              </a:p>
            </p:txBody>
          </p:sp>
        </mc:Choice>
        <mc:Fallback>
          <p:sp>
            <p:nvSpPr>
              <p:cNvPr id="67" name="文字方塊 37">
                <a:extLst>
                  <a:ext uri="{FF2B5EF4-FFF2-40B4-BE49-F238E27FC236}">
                    <a16:creationId xmlns:a16="http://schemas.microsoft.com/office/drawing/2014/main" id="{EEE3C790-852B-D558-A44A-3B620FA533A8}"/>
                  </a:ext>
                </a:extLst>
              </p:cNvPr>
              <p:cNvSpPr txBox="1">
                <a:spLocks noRot="1" noChangeAspect="1" noMove="1" noResize="1" noEditPoints="1" noAdjustHandles="1" noChangeArrowheads="1" noChangeShapeType="1" noTextEdit="1"/>
              </p:cNvSpPr>
              <p:nvPr/>
            </p:nvSpPr>
            <p:spPr>
              <a:xfrm>
                <a:off x="6887017" y="2089716"/>
                <a:ext cx="998799" cy="369332"/>
              </a:xfrm>
              <a:prstGeom prst="rect">
                <a:avLst/>
              </a:prstGeom>
              <a:blipFill>
                <a:blip r:embed="rId27"/>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文字方塊 38">
                <a:extLst>
                  <a:ext uri="{FF2B5EF4-FFF2-40B4-BE49-F238E27FC236}">
                    <a16:creationId xmlns:a16="http://schemas.microsoft.com/office/drawing/2014/main" id="{45267D64-3B71-5781-C2A2-6EDB0DFB87AF}"/>
                  </a:ext>
                </a:extLst>
              </p:cNvPr>
              <p:cNvSpPr txBox="1"/>
              <p:nvPr/>
            </p:nvSpPr>
            <p:spPr>
              <a:xfrm>
                <a:off x="6887017" y="2598905"/>
                <a:ext cx="10130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2</m:t>
                              </m:r>
                            </m:sub>
                          </m:sSub>
                        </m:e>
                      </m:d>
                    </m:oMath>
                  </m:oMathPara>
                </a14:m>
                <a:endParaRPr lang="zh-TW" altLang="en-US" sz="2400" dirty="0"/>
              </a:p>
            </p:txBody>
          </p:sp>
        </mc:Choice>
        <mc:Fallback>
          <p:sp>
            <p:nvSpPr>
              <p:cNvPr id="68" name="文字方塊 38">
                <a:extLst>
                  <a:ext uri="{FF2B5EF4-FFF2-40B4-BE49-F238E27FC236}">
                    <a16:creationId xmlns:a16="http://schemas.microsoft.com/office/drawing/2014/main" id="{45267D64-3B71-5781-C2A2-6EDB0DFB87AF}"/>
                  </a:ext>
                </a:extLst>
              </p:cNvPr>
              <p:cNvSpPr txBox="1">
                <a:spLocks noRot="1" noChangeAspect="1" noMove="1" noResize="1" noEditPoints="1" noAdjustHandles="1" noChangeArrowheads="1" noChangeShapeType="1" noTextEdit="1"/>
              </p:cNvSpPr>
              <p:nvPr/>
            </p:nvSpPr>
            <p:spPr>
              <a:xfrm>
                <a:off x="6887017" y="2598905"/>
                <a:ext cx="1013034" cy="369332"/>
              </a:xfrm>
              <a:prstGeom prst="rect">
                <a:avLst/>
              </a:prstGeom>
              <a:blipFill>
                <a:blip r:embed="rId28"/>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9" name="文字方塊 39">
                <a:extLst>
                  <a:ext uri="{FF2B5EF4-FFF2-40B4-BE49-F238E27FC236}">
                    <a16:creationId xmlns:a16="http://schemas.microsoft.com/office/drawing/2014/main" id="{A2D6FCA4-11B9-929D-DB09-E12AE82E2CC5}"/>
                  </a:ext>
                </a:extLst>
              </p:cNvPr>
              <p:cNvSpPr txBox="1"/>
              <p:nvPr/>
            </p:nvSpPr>
            <p:spPr>
              <a:xfrm>
                <a:off x="6887017" y="3108094"/>
                <a:ext cx="10130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3</m:t>
                              </m:r>
                            </m:sub>
                          </m:sSub>
                        </m:e>
                      </m:d>
                    </m:oMath>
                  </m:oMathPara>
                </a14:m>
                <a:endParaRPr lang="zh-TW" altLang="en-US" sz="2400" dirty="0"/>
              </a:p>
            </p:txBody>
          </p:sp>
        </mc:Choice>
        <mc:Fallback>
          <p:sp>
            <p:nvSpPr>
              <p:cNvPr id="69" name="文字方塊 39">
                <a:extLst>
                  <a:ext uri="{FF2B5EF4-FFF2-40B4-BE49-F238E27FC236}">
                    <a16:creationId xmlns:a16="http://schemas.microsoft.com/office/drawing/2014/main" id="{A2D6FCA4-11B9-929D-DB09-E12AE82E2CC5}"/>
                  </a:ext>
                </a:extLst>
              </p:cNvPr>
              <p:cNvSpPr txBox="1">
                <a:spLocks noRot="1" noChangeAspect="1" noMove="1" noResize="1" noEditPoints="1" noAdjustHandles="1" noChangeArrowheads="1" noChangeShapeType="1" noTextEdit="1"/>
              </p:cNvSpPr>
              <p:nvPr/>
            </p:nvSpPr>
            <p:spPr>
              <a:xfrm>
                <a:off x="6887017" y="3108094"/>
                <a:ext cx="1013034" cy="369332"/>
              </a:xfrm>
              <a:prstGeom prst="rect">
                <a:avLst/>
              </a:prstGeom>
              <a:blipFill>
                <a:blip r:embed="rId29"/>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0" name="文字方塊 40">
                <a:extLst>
                  <a:ext uri="{FF2B5EF4-FFF2-40B4-BE49-F238E27FC236}">
                    <a16:creationId xmlns:a16="http://schemas.microsoft.com/office/drawing/2014/main" id="{26893BE5-02EE-827E-7A0A-730F594F9792}"/>
                  </a:ext>
                </a:extLst>
              </p:cNvPr>
              <p:cNvSpPr txBox="1"/>
              <p:nvPr/>
            </p:nvSpPr>
            <p:spPr>
              <a:xfrm>
                <a:off x="6854905" y="4376353"/>
                <a:ext cx="11036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𝑁</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𝑁</m:t>
                              </m:r>
                            </m:sub>
                          </m:sSub>
                        </m:e>
                      </m:d>
                    </m:oMath>
                  </m:oMathPara>
                </a14:m>
                <a:endParaRPr lang="zh-TW" altLang="en-US" sz="2400" dirty="0"/>
              </a:p>
            </p:txBody>
          </p:sp>
        </mc:Choice>
        <mc:Fallback>
          <p:sp>
            <p:nvSpPr>
              <p:cNvPr id="70" name="文字方塊 40">
                <a:extLst>
                  <a:ext uri="{FF2B5EF4-FFF2-40B4-BE49-F238E27FC236}">
                    <a16:creationId xmlns:a16="http://schemas.microsoft.com/office/drawing/2014/main" id="{26893BE5-02EE-827E-7A0A-730F594F9792}"/>
                  </a:ext>
                </a:extLst>
              </p:cNvPr>
              <p:cNvSpPr txBox="1">
                <a:spLocks noRot="1" noChangeAspect="1" noMove="1" noResize="1" noEditPoints="1" noAdjustHandles="1" noChangeArrowheads="1" noChangeShapeType="1" noTextEdit="1"/>
              </p:cNvSpPr>
              <p:nvPr/>
            </p:nvSpPr>
            <p:spPr>
              <a:xfrm>
                <a:off x="6854905" y="4376353"/>
                <a:ext cx="1103699" cy="369332"/>
              </a:xfrm>
              <a:prstGeom prst="rect">
                <a:avLst/>
              </a:prstGeom>
              <a:blipFill>
                <a:blip r:embed="rId30"/>
                <a:stretch>
                  <a:fillRect b="-16667"/>
                </a:stretch>
              </a:blipFill>
            </p:spPr>
            <p:txBody>
              <a:bodyPr/>
              <a:lstStyle/>
              <a:p>
                <a:r>
                  <a:rPr lang="zh-CN" altLang="en-US">
                    <a:noFill/>
                  </a:rPr>
                  <a:t> </a:t>
                </a:r>
              </a:p>
            </p:txBody>
          </p:sp>
        </mc:Fallback>
      </mc:AlternateContent>
      <p:sp>
        <p:nvSpPr>
          <p:cNvPr id="71" name="文字方塊 41">
            <a:extLst>
              <a:ext uri="{FF2B5EF4-FFF2-40B4-BE49-F238E27FC236}">
                <a16:creationId xmlns:a16="http://schemas.microsoft.com/office/drawing/2014/main" id="{4CF477A7-1764-B4F6-D8B2-7F3C7AB5DA9D}"/>
              </a:ext>
            </a:extLst>
          </p:cNvPr>
          <p:cNvSpPr txBox="1"/>
          <p:nvPr/>
        </p:nvSpPr>
        <p:spPr>
          <a:xfrm rot="5400000">
            <a:off x="7122076" y="3695063"/>
            <a:ext cx="72324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72" name="文字方塊 42">
                <a:extLst>
                  <a:ext uri="{FF2B5EF4-FFF2-40B4-BE49-F238E27FC236}">
                    <a16:creationId xmlns:a16="http://schemas.microsoft.com/office/drawing/2014/main" id="{DD7432AD-D017-C8E6-968B-2E7BEF986860}"/>
                  </a:ext>
                </a:extLst>
              </p:cNvPr>
              <p:cNvSpPr txBox="1"/>
              <p:nvPr/>
            </p:nvSpPr>
            <p:spPr>
              <a:xfrm>
                <a:off x="8004730" y="2056365"/>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72" name="文字方塊 42">
                <a:extLst>
                  <a:ext uri="{FF2B5EF4-FFF2-40B4-BE49-F238E27FC236}">
                    <a16:creationId xmlns:a16="http://schemas.microsoft.com/office/drawing/2014/main" id="{DD7432AD-D017-C8E6-968B-2E7BEF986860}"/>
                  </a:ext>
                </a:extLst>
              </p:cNvPr>
              <p:cNvSpPr txBox="1">
                <a:spLocks noRot="1" noChangeAspect="1" noMove="1" noResize="1" noEditPoints="1" noAdjustHandles="1" noChangeArrowheads="1" noChangeShapeType="1" noTextEdit="1"/>
              </p:cNvSpPr>
              <p:nvPr/>
            </p:nvSpPr>
            <p:spPr>
              <a:xfrm>
                <a:off x="8004730" y="2056365"/>
                <a:ext cx="827314" cy="461665"/>
              </a:xfrm>
              <a:prstGeom prst="rect">
                <a:avLst/>
              </a:prstGeom>
              <a:blipFill>
                <a:blip r:embed="rId31"/>
                <a:stretch>
                  <a:fillRect b="-2632"/>
                </a:stretch>
              </a:blipFill>
            </p:spPr>
            <p:txBody>
              <a:bodyPr/>
              <a:lstStyle/>
              <a:p>
                <a:r>
                  <a:rPr lang="zh-CN" altLang="en-US">
                    <a:noFill/>
                  </a:rPr>
                  <a:t> </a:t>
                </a:r>
              </a:p>
            </p:txBody>
          </p:sp>
        </mc:Fallback>
      </mc:AlternateContent>
      <p:sp>
        <p:nvSpPr>
          <p:cNvPr id="73" name="文字方塊 43">
            <a:extLst>
              <a:ext uri="{FF2B5EF4-FFF2-40B4-BE49-F238E27FC236}">
                <a16:creationId xmlns:a16="http://schemas.microsoft.com/office/drawing/2014/main" id="{F1E2209C-F1DC-0E5C-3EFE-C91AAE485FED}"/>
              </a:ext>
            </a:extLst>
          </p:cNvPr>
          <p:cNvSpPr txBox="1"/>
          <p:nvPr/>
        </p:nvSpPr>
        <p:spPr>
          <a:xfrm rot="5400000">
            <a:off x="8108008" y="3693650"/>
            <a:ext cx="72324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74" name="文字方塊 44">
                <a:extLst>
                  <a:ext uri="{FF2B5EF4-FFF2-40B4-BE49-F238E27FC236}">
                    <a16:creationId xmlns:a16="http://schemas.microsoft.com/office/drawing/2014/main" id="{AE672175-B3D6-88B3-F00E-C7FC8558E217}"/>
                  </a:ext>
                </a:extLst>
              </p:cNvPr>
              <p:cNvSpPr txBox="1"/>
              <p:nvPr/>
            </p:nvSpPr>
            <p:spPr>
              <a:xfrm>
                <a:off x="8009404" y="2573976"/>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74" name="文字方塊 44">
                <a:extLst>
                  <a:ext uri="{FF2B5EF4-FFF2-40B4-BE49-F238E27FC236}">
                    <a16:creationId xmlns:a16="http://schemas.microsoft.com/office/drawing/2014/main" id="{AE672175-B3D6-88B3-F00E-C7FC8558E217}"/>
                  </a:ext>
                </a:extLst>
              </p:cNvPr>
              <p:cNvSpPr txBox="1">
                <a:spLocks noRot="1" noChangeAspect="1" noMove="1" noResize="1" noEditPoints="1" noAdjustHandles="1" noChangeArrowheads="1" noChangeShapeType="1" noTextEdit="1"/>
              </p:cNvSpPr>
              <p:nvPr/>
            </p:nvSpPr>
            <p:spPr>
              <a:xfrm>
                <a:off x="8009404" y="2573976"/>
                <a:ext cx="827314" cy="461665"/>
              </a:xfrm>
              <a:prstGeom prst="rect">
                <a:avLst/>
              </a:prstGeom>
              <a:blipFill>
                <a:blip r:embed="rId32"/>
                <a:stretch>
                  <a:fillRect b="-26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5" name="文字方塊 45">
                <a:extLst>
                  <a:ext uri="{FF2B5EF4-FFF2-40B4-BE49-F238E27FC236}">
                    <a16:creationId xmlns:a16="http://schemas.microsoft.com/office/drawing/2014/main" id="{C8D700BE-48BC-49BA-6E9D-7A26DB4309D4}"/>
                  </a:ext>
                </a:extLst>
              </p:cNvPr>
              <p:cNvSpPr txBox="1"/>
              <p:nvPr/>
            </p:nvSpPr>
            <p:spPr>
              <a:xfrm>
                <a:off x="8002141" y="3061927"/>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75" name="文字方塊 45">
                <a:extLst>
                  <a:ext uri="{FF2B5EF4-FFF2-40B4-BE49-F238E27FC236}">
                    <a16:creationId xmlns:a16="http://schemas.microsoft.com/office/drawing/2014/main" id="{C8D700BE-48BC-49BA-6E9D-7A26DB4309D4}"/>
                  </a:ext>
                </a:extLst>
              </p:cNvPr>
              <p:cNvSpPr txBox="1">
                <a:spLocks noRot="1" noChangeAspect="1" noMove="1" noResize="1" noEditPoints="1" noAdjustHandles="1" noChangeArrowheads="1" noChangeShapeType="1" noTextEdit="1"/>
              </p:cNvSpPr>
              <p:nvPr/>
            </p:nvSpPr>
            <p:spPr>
              <a:xfrm>
                <a:off x="8002141" y="3061927"/>
                <a:ext cx="827314" cy="461665"/>
              </a:xfrm>
              <a:prstGeom prst="rect">
                <a:avLst/>
              </a:prstGeom>
              <a:blipFill>
                <a:blip r:embed="rId33"/>
                <a:stretch>
                  <a:fillRect b="-26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 name="文字方塊 48">
                <a:extLst>
                  <a:ext uri="{FF2B5EF4-FFF2-40B4-BE49-F238E27FC236}">
                    <a16:creationId xmlns:a16="http://schemas.microsoft.com/office/drawing/2014/main" id="{27180B68-D8ED-A28F-79B0-40BCFB123513}"/>
                  </a:ext>
                </a:extLst>
              </p:cNvPr>
              <p:cNvSpPr txBox="1"/>
              <p:nvPr/>
            </p:nvSpPr>
            <p:spPr>
              <a:xfrm>
                <a:off x="8055974" y="4344700"/>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𝑁</m:t>
                          </m:r>
                        </m:sub>
                      </m:sSub>
                    </m:oMath>
                  </m:oMathPara>
                </a14:m>
                <a:endParaRPr lang="zh-TW" altLang="en-US" sz="2400" dirty="0"/>
              </a:p>
            </p:txBody>
          </p:sp>
        </mc:Choice>
        <mc:Fallback>
          <p:sp>
            <p:nvSpPr>
              <p:cNvPr id="76" name="文字方塊 48">
                <a:extLst>
                  <a:ext uri="{FF2B5EF4-FFF2-40B4-BE49-F238E27FC236}">
                    <a16:creationId xmlns:a16="http://schemas.microsoft.com/office/drawing/2014/main" id="{27180B68-D8ED-A28F-79B0-40BCFB123513}"/>
                  </a:ext>
                </a:extLst>
              </p:cNvPr>
              <p:cNvSpPr txBox="1">
                <a:spLocks noRot="1" noChangeAspect="1" noMove="1" noResize="1" noEditPoints="1" noAdjustHandles="1" noChangeArrowheads="1" noChangeShapeType="1" noTextEdit="1"/>
              </p:cNvSpPr>
              <p:nvPr/>
            </p:nvSpPr>
            <p:spPr>
              <a:xfrm>
                <a:off x="8055974" y="4344700"/>
                <a:ext cx="827314" cy="461665"/>
              </a:xfrm>
              <a:prstGeom prst="rect">
                <a:avLst/>
              </a:prstGeom>
              <a:blipFill>
                <a:blip r:embed="rId34"/>
                <a:stretch>
                  <a:fillRect b="-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文字方塊 49">
                <a:extLst>
                  <a:ext uri="{FF2B5EF4-FFF2-40B4-BE49-F238E27FC236}">
                    <a16:creationId xmlns:a16="http://schemas.microsoft.com/office/drawing/2014/main" id="{F698DE95-9951-30E7-D1C9-4BE9495F6C81}"/>
                  </a:ext>
                </a:extLst>
              </p:cNvPr>
              <p:cNvSpPr txBox="1"/>
              <p:nvPr/>
            </p:nvSpPr>
            <p:spPr>
              <a:xfrm>
                <a:off x="8600333" y="2052189"/>
                <a:ext cx="827314" cy="47359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77" name="文字方塊 49">
                <a:extLst>
                  <a:ext uri="{FF2B5EF4-FFF2-40B4-BE49-F238E27FC236}">
                    <a16:creationId xmlns:a16="http://schemas.microsoft.com/office/drawing/2014/main" id="{F698DE95-9951-30E7-D1C9-4BE9495F6C81}"/>
                  </a:ext>
                </a:extLst>
              </p:cNvPr>
              <p:cNvSpPr txBox="1">
                <a:spLocks noRot="1" noChangeAspect="1" noMove="1" noResize="1" noEditPoints="1" noAdjustHandles="1" noChangeArrowheads="1" noChangeShapeType="1" noTextEdit="1"/>
              </p:cNvSpPr>
              <p:nvPr/>
            </p:nvSpPr>
            <p:spPr>
              <a:xfrm>
                <a:off x="8600333" y="2052189"/>
                <a:ext cx="827314" cy="473591"/>
              </a:xfrm>
              <a:prstGeom prst="rect">
                <a:avLst/>
              </a:prstGeom>
              <a:blipFill>
                <a:blip r:embed="rId35"/>
                <a:stretch>
                  <a:fillRect b="-26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8" name="文字方塊 50">
                <a:extLst>
                  <a:ext uri="{FF2B5EF4-FFF2-40B4-BE49-F238E27FC236}">
                    <a16:creationId xmlns:a16="http://schemas.microsoft.com/office/drawing/2014/main" id="{58975A70-8ADC-10A0-388E-D4B787754D8F}"/>
                  </a:ext>
                </a:extLst>
              </p:cNvPr>
              <p:cNvSpPr txBox="1"/>
              <p:nvPr/>
            </p:nvSpPr>
            <p:spPr>
              <a:xfrm>
                <a:off x="8600333" y="2580807"/>
                <a:ext cx="827314" cy="47359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78" name="文字方塊 50">
                <a:extLst>
                  <a:ext uri="{FF2B5EF4-FFF2-40B4-BE49-F238E27FC236}">
                    <a16:creationId xmlns:a16="http://schemas.microsoft.com/office/drawing/2014/main" id="{58975A70-8ADC-10A0-388E-D4B787754D8F}"/>
                  </a:ext>
                </a:extLst>
              </p:cNvPr>
              <p:cNvSpPr txBox="1">
                <a:spLocks noRot="1" noChangeAspect="1" noMove="1" noResize="1" noEditPoints="1" noAdjustHandles="1" noChangeArrowheads="1" noChangeShapeType="1" noTextEdit="1"/>
              </p:cNvSpPr>
              <p:nvPr/>
            </p:nvSpPr>
            <p:spPr>
              <a:xfrm>
                <a:off x="8600333" y="2580807"/>
                <a:ext cx="827314" cy="473591"/>
              </a:xfrm>
              <a:prstGeom prst="rect">
                <a:avLst/>
              </a:prstGeom>
              <a:blipFill>
                <a:blip r:embed="rId36"/>
                <a:stretch>
                  <a:fillRect l="-15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9" name="文字方塊 51">
                <a:extLst>
                  <a:ext uri="{FF2B5EF4-FFF2-40B4-BE49-F238E27FC236}">
                    <a16:creationId xmlns:a16="http://schemas.microsoft.com/office/drawing/2014/main" id="{8D081900-22FA-C491-6158-BFB8C2770A12}"/>
                  </a:ext>
                </a:extLst>
              </p:cNvPr>
              <p:cNvSpPr txBox="1"/>
              <p:nvPr/>
            </p:nvSpPr>
            <p:spPr>
              <a:xfrm>
                <a:off x="8600333" y="3093362"/>
                <a:ext cx="827314" cy="47359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79" name="文字方塊 51">
                <a:extLst>
                  <a:ext uri="{FF2B5EF4-FFF2-40B4-BE49-F238E27FC236}">
                    <a16:creationId xmlns:a16="http://schemas.microsoft.com/office/drawing/2014/main" id="{8D081900-22FA-C491-6158-BFB8C2770A12}"/>
                  </a:ext>
                </a:extLst>
              </p:cNvPr>
              <p:cNvSpPr txBox="1">
                <a:spLocks noRot="1" noChangeAspect="1" noMove="1" noResize="1" noEditPoints="1" noAdjustHandles="1" noChangeArrowheads="1" noChangeShapeType="1" noTextEdit="1"/>
              </p:cNvSpPr>
              <p:nvPr/>
            </p:nvSpPr>
            <p:spPr>
              <a:xfrm>
                <a:off x="8600333" y="3093362"/>
                <a:ext cx="827314" cy="473591"/>
              </a:xfrm>
              <a:prstGeom prst="rect">
                <a:avLst/>
              </a:prstGeom>
              <a:blipFill>
                <a:blip r:embed="rId37"/>
                <a:stretch>
                  <a:fillRect l="-1515" b="-26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0" name="文字方塊 52">
                <a:extLst>
                  <a:ext uri="{FF2B5EF4-FFF2-40B4-BE49-F238E27FC236}">
                    <a16:creationId xmlns:a16="http://schemas.microsoft.com/office/drawing/2014/main" id="{E382AAF4-4FCB-9F74-A877-D6BCED1CEDB7}"/>
                  </a:ext>
                </a:extLst>
              </p:cNvPr>
              <p:cNvSpPr txBox="1"/>
              <p:nvPr/>
            </p:nvSpPr>
            <p:spPr>
              <a:xfrm>
                <a:off x="8600333" y="4340881"/>
                <a:ext cx="827314" cy="47359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𝑁</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80" name="文字方塊 52">
                <a:extLst>
                  <a:ext uri="{FF2B5EF4-FFF2-40B4-BE49-F238E27FC236}">
                    <a16:creationId xmlns:a16="http://schemas.microsoft.com/office/drawing/2014/main" id="{E382AAF4-4FCB-9F74-A877-D6BCED1CEDB7}"/>
                  </a:ext>
                </a:extLst>
              </p:cNvPr>
              <p:cNvSpPr txBox="1">
                <a:spLocks noRot="1" noChangeAspect="1" noMove="1" noResize="1" noEditPoints="1" noAdjustHandles="1" noChangeArrowheads="1" noChangeShapeType="1" noTextEdit="1"/>
              </p:cNvSpPr>
              <p:nvPr/>
            </p:nvSpPr>
            <p:spPr>
              <a:xfrm>
                <a:off x="8600333" y="4340881"/>
                <a:ext cx="827314" cy="473591"/>
              </a:xfrm>
              <a:prstGeom prst="rect">
                <a:avLst/>
              </a:prstGeom>
              <a:blipFill>
                <a:blip r:embed="rId38"/>
                <a:stretch>
                  <a:fillRect l="-4545"/>
                </a:stretch>
              </a:blipFill>
            </p:spPr>
            <p:txBody>
              <a:bodyPr/>
              <a:lstStyle/>
              <a:p>
                <a:r>
                  <a:rPr lang="zh-CN" altLang="en-US">
                    <a:noFill/>
                  </a:rPr>
                  <a:t> </a:t>
                </a:r>
              </a:p>
            </p:txBody>
          </p:sp>
        </mc:Fallback>
      </mc:AlternateContent>
      <p:sp>
        <p:nvSpPr>
          <p:cNvPr id="81" name="矩形: 圓角 2">
            <a:extLst>
              <a:ext uri="{FF2B5EF4-FFF2-40B4-BE49-F238E27FC236}">
                <a16:creationId xmlns:a16="http://schemas.microsoft.com/office/drawing/2014/main" id="{6412590D-3811-832F-5A37-BD02D1079771}"/>
              </a:ext>
            </a:extLst>
          </p:cNvPr>
          <p:cNvSpPr/>
          <p:nvPr/>
        </p:nvSpPr>
        <p:spPr>
          <a:xfrm>
            <a:off x="1951517" y="2557051"/>
            <a:ext cx="419327" cy="4616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圓角 88">
            <a:extLst>
              <a:ext uri="{FF2B5EF4-FFF2-40B4-BE49-F238E27FC236}">
                <a16:creationId xmlns:a16="http://schemas.microsoft.com/office/drawing/2014/main" id="{C4628067-18B4-0514-9246-282F15C70003}"/>
              </a:ext>
            </a:extLst>
          </p:cNvPr>
          <p:cNvSpPr/>
          <p:nvPr/>
        </p:nvSpPr>
        <p:spPr>
          <a:xfrm>
            <a:off x="1930354" y="3149125"/>
            <a:ext cx="4039883" cy="4081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圓角 89">
            <a:extLst>
              <a:ext uri="{FF2B5EF4-FFF2-40B4-BE49-F238E27FC236}">
                <a16:creationId xmlns:a16="http://schemas.microsoft.com/office/drawing/2014/main" id="{4C69F307-5C31-6929-A96E-58183002AACD}"/>
              </a:ext>
            </a:extLst>
          </p:cNvPr>
          <p:cNvSpPr/>
          <p:nvPr/>
        </p:nvSpPr>
        <p:spPr>
          <a:xfrm>
            <a:off x="2830201" y="2573468"/>
            <a:ext cx="523501" cy="408176"/>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圓角 90">
            <a:extLst>
              <a:ext uri="{FF2B5EF4-FFF2-40B4-BE49-F238E27FC236}">
                <a16:creationId xmlns:a16="http://schemas.microsoft.com/office/drawing/2014/main" id="{D3433505-C091-D38F-8827-78C17F12E103}"/>
              </a:ext>
            </a:extLst>
          </p:cNvPr>
          <p:cNvSpPr/>
          <p:nvPr/>
        </p:nvSpPr>
        <p:spPr>
          <a:xfrm>
            <a:off x="2853802" y="3097336"/>
            <a:ext cx="3168367" cy="523220"/>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圓角 91">
            <a:extLst>
              <a:ext uri="{FF2B5EF4-FFF2-40B4-BE49-F238E27FC236}">
                <a16:creationId xmlns:a16="http://schemas.microsoft.com/office/drawing/2014/main" id="{A8CBE21A-22B3-B2F9-73BF-0443FBCCFC9B}"/>
              </a:ext>
            </a:extLst>
          </p:cNvPr>
          <p:cNvSpPr/>
          <p:nvPr/>
        </p:nvSpPr>
        <p:spPr>
          <a:xfrm>
            <a:off x="3674795" y="2579210"/>
            <a:ext cx="546325" cy="40817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圓角 95">
            <a:extLst>
              <a:ext uri="{FF2B5EF4-FFF2-40B4-BE49-F238E27FC236}">
                <a16:creationId xmlns:a16="http://schemas.microsoft.com/office/drawing/2014/main" id="{262BBEDC-943E-C494-C24A-F8CFA9048724}"/>
              </a:ext>
            </a:extLst>
          </p:cNvPr>
          <p:cNvSpPr/>
          <p:nvPr/>
        </p:nvSpPr>
        <p:spPr>
          <a:xfrm>
            <a:off x="3653809" y="3018913"/>
            <a:ext cx="2470450" cy="66835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87" name="文字方塊 47">
                <a:extLst>
                  <a:ext uri="{FF2B5EF4-FFF2-40B4-BE49-F238E27FC236}">
                    <a16:creationId xmlns:a16="http://schemas.microsoft.com/office/drawing/2014/main" id="{F6A4FF1F-5169-D683-EE54-AEB9C81B9760}"/>
                  </a:ext>
                </a:extLst>
              </p:cNvPr>
              <p:cNvSpPr txBox="1"/>
              <p:nvPr/>
            </p:nvSpPr>
            <p:spPr>
              <a:xfrm>
                <a:off x="1897931" y="4291054"/>
                <a:ext cx="454314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3</m:t>
                          </m:r>
                        </m:sub>
                      </m:sSub>
                      <m:r>
                        <a:rPr lang="en-US" altLang="zh-TW" sz="2800" b="0" i="1" smtClean="0">
                          <a:latin typeface="Cambria Math" panose="02040503050406030204" pitchFamily="18" charset="0"/>
                        </a:rPr>
                        <m:t>+</m:t>
                      </m:r>
                      <m:r>
                        <m:rPr>
                          <m:nor/>
                        </m:rPr>
                        <a:rPr lang="en-US" altLang="zh-TW" sz="2800" dirty="0"/>
                        <m:t>……</m:t>
                      </m:r>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𝑁</m:t>
                          </m:r>
                        </m:sub>
                      </m:sSub>
                    </m:oMath>
                  </m:oMathPara>
                </a14:m>
                <a:endParaRPr lang="zh-TW" altLang="en-US" sz="2800" dirty="0"/>
              </a:p>
            </p:txBody>
          </p:sp>
        </mc:Choice>
        <mc:Fallback>
          <p:sp>
            <p:nvSpPr>
              <p:cNvPr id="87" name="文字方塊 47">
                <a:extLst>
                  <a:ext uri="{FF2B5EF4-FFF2-40B4-BE49-F238E27FC236}">
                    <a16:creationId xmlns:a16="http://schemas.microsoft.com/office/drawing/2014/main" id="{F6A4FF1F-5169-D683-EE54-AEB9C81B9760}"/>
                  </a:ext>
                </a:extLst>
              </p:cNvPr>
              <p:cNvSpPr txBox="1">
                <a:spLocks noRot="1" noChangeAspect="1" noMove="1" noResize="1" noEditPoints="1" noAdjustHandles="1" noChangeArrowheads="1" noChangeShapeType="1" noTextEdit="1"/>
              </p:cNvSpPr>
              <p:nvPr/>
            </p:nvSpPr>
            <p:spPr>
              <a:xfrm>
                <a:off x="1897931" y="4291054"/>
                <a:ext cx="4543144" cy="430887"/>
              </a:xfrm>
              <a:prstGeom prst="rect">
                <a:avLst/>
              </a:prstGeom>
              <a:blipFill>
                <a:blip r:embed="rId39"/>
                <a:stretch>
                  <a:fillRect b="-142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8" name="文字方塊 53">
                <a:extLst>
                  <a:ext uri="{FF2B5EF4-FFF2-40B4-BE49-F238E27FC236}">
                    <a16:creationId xmlns:a16="http://schemas.microsoft.com/office/drawing/2014/main" id="{4580F1B2-BEB2-9592-7467-A1C79D8FB4E7}"/>
                  </a:ext>
                </a:extLst>
              </p:cNvPr>
              <p:cNvSpPr txBox="1"/>
              <p:nvPr/>
            </p:nvSpPr>
            <p:spPr>
              <a:xfrm>
                <a:off x="1914169" y="4981761"/>
                <a:ext cx="41676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rPr>
                          </m:ctrlPr>
                        </m:sSubSupPr>
                        <m:e>
                          <m:r>
                            <a:rPr lang="en-US" altLang="zh-TW" sz="2800" i="1">
                              <a:latin typeface="Cambria Math" panose="02040503050406030204" pitchFamily="18" charset="0"/>
                            </a:rPr>
                            <m:t>𝐺</m:t>
                          </m:r>
                        </m:e>
                        <m:sub>
                          <m:r>
                            <a:rPr lang="en-US" altLang="zh-TW" sz="2800" b="0" i="1" smtClean="0">
                              <a:latin typeface="Cambria Math" panose="02040503050406030204" pitchFamily="18" charset="0"/>
                            </a:rPr>
                            <m:t>1</m:t>
                          </m:r>
                        </m:sub>
                        <m:sup>
                          <m:r>
                            <a:rPr lang="en-US" altLang="zh-TW" sz="2800" i="1">
                              <a:latin typeface="Cambria Math" panose="02040503050406030204" pitchFamily="18" charset="0"/>
                            </a:rPr>
                            <m:t>′</m:t>
                          </m:r>
                        </m:sup>
                      </m:sSubSup>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r>
                        <a:rPr lang="zh-TW" altLang="en-US" sz="2800" i="1">
                          <a:latin typeface="Cambria Math" panose="02040503050406030204" pitchFamily="18" charset="0"/>
                        </a:rPr>
                        <m:t>𝛾</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zh-TW" altLang="en-US" sz="2800" i="1">
                              <a:latin typeface="Cambria Math" panose="02040503050406030204" pitchFamily="18" charset="0"/>
                            </a:rPr>
                            <m:t>𝛾</m:t>
                          </m:r>
                        </m:e>
                        <m:sup>
                          <m:r>
                            <a:rPr lang="en-US" altLang="zh-TW" sz="2800" b="0" i="1" smtClean="0">
                              <a:latin typeface="Cambria Math" panose="02040503050406030204" pitchFamily="18" charset="0"/>
                            </a:rPr>
                            <m:t>2</m:t>
                          </m:r>
                        </m:sup>
                      </m:sSup>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3</m:t>
                          </m:r>
                        </m:sub>
                      </m:sSub>
                      <m:r>
                        <a:rPr lang="en-US" altLang="zh-TW" sz="2800" b="0" i="1" smtClean="0">
                          <a:latin typeface="Cambria Math" panose="02040503050406030204" pitchFamily="18" charset="0"/>
                        </a:rPr>
                        <m:t>+</m:t>
                      </m:r>
                      <m:r>
                        <m:rPr>
                          <m:nor/>
                        </m:rPr>
                        <a:rPr lang="en-US" altLang="zh-TW" sz="2800" dirty="0"/>
                        <m:t>……</m:t>
                      </m:r>
                    </m:oMath>
                  </m:oMathPara>
                </a14:m>
                <a:endParaRPr lang="zh-TW" altLang="en-US" sz="2800" dirty="0"/>
              </a:p>
            </p:txBody>
          </p:sp>
        </mc:Choice>
        <mc:Fallback>
          <p:sp>
            <p:nvSpPr>
              <p:cNvPr id="88" name="文字方塊 53">
                <a:extLst>
                  <a:ext uri="{FF2B5EF4-FFF2-40B4-BE49-F238E27FC236}">
                    <a16:creationId xmlns:a16="http://schemas.microsoft.com/office/drawing/2014/main" id="{4580F1B2-BEB2-9592-7467-A1C79D8FB4E7}"/>
                  </a:ext>
                </a:extLst>
              </p:cNvPr>
              <p:cNvSpPr txBox="1">
                <a:spLocks noRot="1" noChangeAspect="1" noMove="1" noResize="1" noEditPoints="1" noAdjustHandles="1" noChangeArrowheads="1" noChangeShapeType="1" noTextEdit="1"/>
              </p:cNvSpPr>
              <p:nvPr/>
            </p:nvSpPr>
            <p:spPr>
              <a:xfrm>
                <a:off x="1914169" y="4981761"/>
                <a:ext cx="4167616" cy="430887"/>
              </a:xfrm>
              <a:prstGeom prst="rect">
                <a:avLst/>
              </a:prstGeom>
              <a:blipFill>
                <a:blip r:embed="rId40"/>
                <a:stretch>
                  <a:fillRect l="-1515" t="-2857" b="-17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9" name="文字方塊 54">
                <a:extLst>
                  <a:ext uri="{FF2B5EF4-FFF2-40B4-BE49-F238E27FC236}">
                    <a16:creationId xmlns:a16="http://schemas.microsoft.com/office/drawing/2014/main" id="{41F54DB6-2BE7-55E5-5ECB-BE7CD968CAE6}"/>
                  </a:ext>
                </a:extLst>
              </p:cNvPr>
              <p:cNvSpPr txBox="1"/>
              <p:nvPr/>
            </p:nvSpPr>
            <p:spPr>
              <a:xfrm>
                <a:off x="4818374" y="5632742"/>
                <a:ext cx="203342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𝛾</m:t>
                      </m:r>
                      <m:r>
                        <a:rPr lang="en-US" altLang="zh-TW" sz="2800" b="0" i="1" smtClean="0">
                          <a:latin typeface="Cambria Math" panose="02040503050406030204" pitchFamily="18" charset="0"/>
                        </a:rPr>
                        <m:t>&lt;1</m:t>
                      </m:r>
                    </m:oMath>
                  </m:oMathPara>
                </a14:m>
                <a:endParaRPr lang="zh-TW" altLang="en-US" sz="2800" dirty="0"/>
              </a:p>
            </p:txBody>
          </p:sp>
        </mc:Choice>
        <mc:Fallback>
          <p:sp>
            <p:nvSpPr>
              <p:cNvPr id="89" name="文字方塊 54">
                <a:extLst>
                  <a:ext uri="{FF2B5EF4-FFF2-40B4-BE49-F238E27FC236}">
                    <a16:creationId xmlns:a16="http://schemas.microsoft.com/office/drawing/2014/main" id="{41F54DB6-2BE7-55E5-5ECB-BE7CD968CAE6}"/>
                  </a:ext>
                </a:extLst>
              </p:cNvPr>
              <p:cNvSpPr txBox="1">
                <a:spLocks noRot="1" noChangeAspect="1" noMove="1" noResize="1" noEditPoints="1" noAdjustHandles="1" noChangeArrowheads="1" noChangeShapeType="1" noTextEdit="1"/>
              </p:cNvSpPr>
              <p:nvPr/>
            </p:nvSpPr>
            <p:spPr>
              <a:xfrm>
                <a:off x="4818374" y="5632742"/>
                <a:ext cx="2033429" cy="523220"/>
              </a:xfrm>
              <a:prstGeom prst="rect">
                <a:avLst/>
              </a:prstGeom>
              <a:blipFill>
                <a:blip r:embed="rId41"/>
                <a:stretch>
                  <a:fillRect b="-7143"/>
                </a:stretch>
              </a:blipFill>
            </p:spPr>
            <p:txBody>
              <a:bodyPr/>
              <a:lstStyle/>
              <a:p>
                <a:r>
                  <a:rPr lang="zh-CN" altLang="en-US">
                    <a:noFill/>
                  </a:rPr>
                  <a:t> </a:t>
                </a:r>
              </a:p>
            </p:txBody>
          </p:sp>
        </mc:Fallback>
      </mc:AlternateContent>
      <p:sp>
        <p:nvSpPr>
          <p:cNvPr id="90" name="文字方塊 4">
            <a:extLst>
              <a:ext uri="{FF2B5EF4-FFF2-40B4-BE49-F238E27FC236}">
                <a16:creationId xmlns:a16="http://schemas.microsoft.com/office/drawing/2014/main" id="{23F8815B-6961-5391-7844-7ABDADA43D8F}"/>
              </a:ext>
            </a:extLst>
          </p:cNvPr>
          <p:cNvSpPr txBox="1"/>
          <p:nvPr/>
        </p:nvSpPr>
        <p:spPr>
          <a:xfrm>
            <a:off x="3285727" y="5692584"/>
            <a:ext cx="2466124" cy="461665"/>
          </a:xfrm>
          <a:prstGeom prst="rect">
            <a:avLst/>
          </a:prstGeom>
          <a:noFill/>
        </p:spPr>
        <p:txBody>
          <a:bodyPr wrap="square" rtlCol="0">
            <a:spAutoFit/>
          </a:bodyPr>
          <a:lstStyle/>
          <a:p>
            <a:r>
              <a:rPr lang="en-US" altLang="zh-TW" sz="2400" dirty="0"/>
              <a:t>Discount factor </a:t>
            </a:r>
            <a:endParaRPr lang="zh-TW" altLang="en-US" sz="2400" dirty="0"/>
          </a:p>
        </p:txBody>
      </p:sp>
      <mc:AlternateContent xmlns:mc="http://schemas.openxmlformats.org/markup-compatibility/2006">
        <mc:Choice xmlns:a14="http://schemas.microsoft.com/office/drawing/2010/main" Requires="a14">
          <p:sp>
            <p:nvSpPr>
              <p:cNvPr id="91" name="文字方塊 3">
                <a:extLst>
                  <a:ext uri="{FF2B5EF4-FFF2-40B4-BE49-F238E27FC236}">
                    <a16:creationId xmlns:a16="http://schemas.microsoft.com/office/drawing/2014/main" id="{9CCD9200-33B0-41DF-A931-C6A357A74F88}"/>
                  </a:ext>
                </a:extLst>
              </p:cNvPr>
              <p:cNvSpPr txBox="1"/>
              <p:nvPr/>
            </p:nvSpPr>
            <p:spPr>
              <a:xfrm>
                <a:off x="3158630" y="3806337"/>
                <a:ext cx="3268265" cy="461665"/>
              </a:xfrm>
              <a:prstGeom prst="rect">
                <a:avLst/>
              </a:prstGeom>
              <a:noFill/>
            </p:spPr>
            <p:txBody>
              <a:bodyPr wrap="square" rtlCol="0">
                <a:spAutoFit/>
              </a:bodyPr>
              <a:lstStyle/>
              <a:p>
                <a:r>
                  <a:rPr lang="en-US" altLang="zh-TW" sz="2400" dirty="0"/>
                  <a:t>Also the credit of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Sub>
                  </m:oMath>
                </a14:m>
                <a:r>
                  <a:rPr lang="en-US" altLang="zh-TW" sz="2400" dirty="0"/>
                  <a:t>?</a:t>
                </a:r>
                <a:endParaRPr lang="zh-TW" altLang="en-US" sz="2400" dirty="0"/>
              </a:p>
            </p:txBody>
          </p:sp>
        </mc:Choice>
        <mc:Fallback>
          <p:sp>
            <p:nvSpPr>
              <p:cNvPr id="91" name="文字方塊 3">
                <a:extLst>
                  <a:ext uri="{FF2B5EF4-FFF2-40B4-BE49-F238E27FC236}">
                    <a16:creationId xmlns:a16="http://schemas.microsoft.com/office/drawing/2014/main" id="{9CCD9200-33B0-41DF-A931-C6A357A74F88}"/>
                  </a:ext>
                </a:extLst>
              </p:cNvPr>
              <p:cNvSpPr txBox="1">
                <a:spLocks noRot="1" noChangeAspect="1" noMove="1" noResize="1" noEditPoints="1" noAdjustHandles="1" noChangeArrowheads="1" noChangeShapeType="1" noTextEdit="1"/>
              </p:cNvSpPr>
              <p:nvPr/>
            </p:nvSpPr>
            <p:spPr>
              <a:xfrm>
                <a:off x="3158630" y="3806337"/>
                <a:ext cx="3268265" cy="461665"/>
              </a:xfrm>
              <a:prstGeom prst="rect">
                <a:avLst/>
              </a:prstGeom>
              <a:blipFill>
                <a:blip r:embed="rId42"/>
                <a:stretch>
                  <a:fillRect l="-3101" t="-8108" b="-32432"/>
                </a:stretch>
              </a:blipFill>
            </p:spPr>
            <p:txBody>
              <a:bodyPr/>
              <a:lstStyle/>
              <a:p>
                <a:r>
                  <a:rPr lang="zh-CN" altLang="en-US">
                    <a:noFill/>
                  </a:rPr>
                  <a:t> </a:t>
                </a:r>
              </a:p>
            </p:txBody>
          </p:sp>
        </mc:Fallback>
      </mc:AlternateContent>
      <p:sp>
        <p:nvSpPr>
          <p:cNvPr id="92" name="矩形: 圓角 55">
            <a:extLst>
              <a:ext uri="{FF2B5EF4-FFF2-40B4-BE49-F238E27FC236}">
                <a16:creationId xmlns:a16="http://schemas.microsoft.com/office/drawing/2014/main" id="{6BA94837-19A9-160C-D47D-CB56BB4DAFE9}"/>
              </a:ext>
            </a:extLst>
          </p:cNvPr>
          <p:cNvSpPr/>
          <p:nvPr/>
        </p:nvSpPr>
        <p:spPr>
          <a:xfrm>
            <a:off x="5748675" y="4309231"/>
            <a:ext cx="485946" cy="4081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3438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77" grpId="0"/>
      <p:bldP spid="78" grpId="0"/>
      <p:bldP spid="79" grpId="0"/>
      <p:bldP spid="80" grpId="0"/>
      <p:bldP spid="88" grpId="0"/>
      <p:bldP spid="89" grpId="0"/>
      <p:bldP spid="90" grpId="0"/>
      <p:bldP spid="91" grpId="0"/>
      <p:bldP spid="9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DC056-4B58-FBA3-BC7A-51707F170BC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4D3DFC3-E6FC-AAE7-9059-8CE75E1BED85}"/>
              </a:ext>
            </a:extLst>
          </p:cNvPr>
          <p:cNvSpPr>
            <a:spLocks noGrp="1"/>
          </p:cNvSpPr>
          <p:nvPr>
            <p:ph type="title"/>
          </p:nvPr>
        </p:nvSpPr>
        <p:spPr/>
        <p:txBody>
          <a:bodyPr/>
          <a:lstStyle/>
          <a:p>
            <a:r>
              <a:rPr lang="en-US" altLang="zh-TW" dirty="0"/>
              <a:t>Version 3 </a:t>
            </a:r>
            <a:endParaRPr lang="zh-CN" altLang="en-US" dirty="0"/>
          </a:p>
        </p:txBody>
      </p:sp>
      <p:grpSp>
        <p:nvGrpSpPr>
          <p:cNvPr id="2" name="群組 75">
            <a:extLst>
              <a:ext uri="{FF2B5EF4-FFF2-40B4-BE49-F238E27FC236}">
                <a16:creationId xmlns:a16="http://schemas.microsoft.com/office/drawing/2014/main" id="{70361990-DF67-1F5E-9C39-634766864282}"/>
              </a:ext>
            </a:extLst>
          </p:cNvPr>
          <p:cNvGrpSpPr/>
          <p:nvPr/>
        </p:nvGrpSpPr>
        <p:grpSpPr>
          <a:xfrm>
            <a:off x="2370046" y="1973739"/>
            <a:ext cx="530764" cy="1455261"/>
            <a:chOff x="985315" y="2343071"/>
            <a:chExt cx="530764" cy="1455261"/>
          </a:xfrm>
        </p:grpSpPr>
        <mc:AlternateContent xmlns:mc="http://schemas.openxmlformats.org/markup-compatibility/2006" xmlns:a14="http://schemas.microsoft.com/office/drawing/2010/main">
          <mc:Choice Requires="a14">
            <p:sp>
              <p:nvSpPr>
                <p:cNvPr id="4" name="文字方塊 46">
                  <a:extLst>
                    <a:ext uri="{FF2B5EF4-FFF2-40B4-BE49-F238E27FC236}">
                      <a16:creationId xmlns:a16="http://schemas.microsoft.com/office/drawing/2014/main" id="{3B685D5F-A603-E799-C29D-31A4CBD3D006}"/>
                    </a:ext>
                  </a:extLst>
                </p:cNvPr>
                <p:cNvSpPr txBox="1"/>
                <p:nvPr/>
              </p:nvSpPr>
              <p:spPr>
                <a:xfrm>
                  <a:off x="989989" y="2343071"/>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7" name="文字方塊 46">
                  <a:extLst>
                    <a:ext uri="{FF2B5EF4-FFF2-40B4-BE49-F238E27FC236}">
                      <a16:creationId xmlns:a16="http://schemas.microsoft.com/office/drawing/2014/main" id="{046963F1-8A5E-40CF-841D-791F666B7A1F}"/>
                    </a:ext>
                  </a:extLst>
                </p:cNvPr>
                <p:cNvSpPr txBox="1">
                  <a:spLocks noRot="1" noChangeAspect="1" noMove="1" noResize="1" noEditPoints="1" noAdjustHandles="1" noChangeArrowheads="1" noChangeShapeType="1" noTextEdit="1"/>
                </p:cNvSpPr>
                <p:nvPr/>
              </p:nvSpPr>
              <p:spPr>
                <a:xfrm>
                  <a:off x="989989" y="2343071"/>
                  <a:ext cx="523501" cy="369332"/>
                </a:xfrm>
                <a:prstGeom prst="rect">
                  <a:avLst/>
                </a:prstGeom>
                <a:blipFill>
                  <a:blip r:embed="rId14"/>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70">
                  <a:extLst>
                    <a:ext uri="{FF2B5EF4-FFF2-40B4-BE49-F238E27FC236}">
                      <a16:creationId xmlns:a16="http://schemas.microsoft.com/office/drawing/2014/main" id="{2EEEA385-2724-7DB0-5669-86EC8E1C2D41}"/>
                    </a:ext>
                  </a:extLst>
                </p:cNvPr>
                <p:cNvSpPr txBox="1"/>
                <p:nvPr/>
              </p:nvSpPr>
              <p:spPr>
                <a:xfrm>
                  <a:off x="985315" y="2886036"/>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71" name="文字方塊 70">
                  <a:extLst>
                    <a:ext uri="{FF2B5EF4-FFF2-40B4-BE49-F238E27FC236}">
                      <a16:creationId xmlns:a16="http://schemas.microsoft.com/office/drawing/2014/main" id="{8052E345-6905-4384-9601-6217071C99F5}"/>
                    </a:ext>
                  </a:extLst>
                </p:cNvPr>
                <p:cNvSpPr txBox="1">
                  <a:spLocks noRot="1" noChangeAspect="1" noMove="1" noResize="1" noEditPoints="1" noAdjustHandles="1" noChangeArrowheads="1" noChangeShapeType="1" noTextEdit="1"/>
                </p:cNvSpPr>
                <p:nvPr/>
              </p:nvSpPr>
              <p:spPr>
                <a:xfrm>
                  <a:off x="985315" y="2886036"/>
                  <a:ext cx="523501" cy="369332"/>
                </a:xfrm>
                <a:prstGeom prst="rect">
                  <a:avLst/>
                </a:prstGeom>
                <a:blipFill>
                  <a:blip r:embed="rId15"/>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71">
                  <a:extLst>
                    <a:ext uri="{FF2B5EF4-FFF2-40B4-BE49-F238E27FC236}">
                      <a16:creationId xmlns:a16="http://schemas.microsoft.com/office/drawing/2014/main" id="{75C98A8E-4F80-D507-9F33-4D2C1CE1B441}"/>
                    </a:ext>
                  </a:extLst>
                </p:cNvPr>
                <p:cNvSpPr txBox="1"/>
                <p:nvPr/>
              </p:nvSpPr>
              <p:spPr>
                <a:xfrm>
                  <a:off x="992578" y="3429000"/>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72" name="文字方塊 71">
                  <a:extLst>
                    <a:ext uri="{FF2B5EF4-FFF2-40B4-BE49-F238E27FC236}">
                      <a16:creationId xmlns:a16="http://schemas.microsoft.com/office/drawing/2014/main" id="{7BF388A1-F704-48CE-9432-41DC99545387}"/>
                    </a:ext>
                  </a:extLst>
                </p:cNvPr>
                <p:cNvSpPr txBox="1">
                  <a:spLocks noRot="1" noChangeAspect="1" noMove="1" noResize="1" noEditPoints="1" noAdjustHandles="1" noChangeArrowheads="1" noChangeShapeType="1" noTextEdit="1"/>
                </p:cNvSpPr>
                <p:nvPr/>
              </p:nvSpPr>
              <p:spPr>
                <a:xfrm>
                  <a:off x="992578" y="3429000"/>
                  <a:ext cx="523501" cy="369332"/>
                </a:xfrm>
                <a:prstGeom prst="rect">
                  <a:avLst/>
                </a:prstGeom>
                <a:blipFill>
                  <a:blip r:embed="rId16"/>
                  <a:stretch>
                    <a:fillRect b="-13333"/>
                  </a:stretch>
                </a:blipFill>
              </p:spPr>
              <p:txBody>
                <a:bodyPr/>
                <a:lstStyle/>
                <a:p>
                  <a:r>
                    <a:rPr lang="zh-TW" altLang="en-US">
                      <a:noFill/>
                    </a:rPr>
                    <a:t> </a:t>
                  </a:r>
                </a:p>
              </p:txBody>
            </p:sp>
          </mc:Fallback>
        </mc:AlternateContent>
      </p:grpSp>
      <p:grpSp>
        <p:nvGrpSpPr>
          <p:cNvPr id="7" name="群組 76">
            <a:extLst>
              <a:ext uri="{FF2B5EF4-FFF2-40B4-BE49-F238E27FC236}">
                <a16:creationId xmlns:a16="http://schemas.microsoft.com/office/drawing/2014/main" id="{EF2E8548-CD95-E9F7-CDBB-F8FF5B3954D2}"/>
              </a:ext>
            </a:extLst>
          </p:cNvPr>
          <p:cNvGrpSpPr/>
          <p:nvPr/>
        </p:nvGrpSpPr>
        <p:grpSpPr>
          <a:xfrm>
            <a:off x="3286826" y="1973739"/>
            <a:ext cx="530764" cy="1455261"/>
            <a:chOff x="985315" y="2343071"/>
            <a:chExt cx="530764" cy="1455261"/>
          </a:xfrm>
        </p:grpSpPr>
        <mc:AlternateContent xmlns:mc="http://schemas.openxmlformats.org/markup-compatibility/2006" xmlns:a14="http://schemas.microsoft.com/office/drawing/2010/main">
          <mc:Choice Requires="a14">
            <p:sp>
              <p:nvSpPr>
                <p:cNvPr id="8" name="文字方塊 77">
                  <a:extLst>
                    <a:ext uri="{FF2B5EF4-FFF2-40B4-BE49-F238E27FC236}">
                      <a16:creationId xmlns:a16="http://schemas.microsoft.com/office/drawing/2014/main" id="{FAE920F4-21C8-0E50-F7B8-D5F6E804788B}"/>
                    </a:ext>
                  </a:extLst>
                </p:cNvPr>
                <p:cNvSpPr txBox="1"/>
                <p:nvPr/>
              </p:nvSpPr>
              <p:spPr>
                <a:xfrm>
                  <a:off x="989989" y="2343071"/>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78" name="文字方塊 77">
                  <a:extLst>
                    <a:ext uri="{FF2B5EF4-FFF2-40B4-BE49-F238E27FC236}">
                      <a16:creationId xmlns:a16="http://schemas.microsoft.com/office/drawing/2014/main" id="{C98AF618-74FA-4A71-B46A-F5AE5523DE8B}"/>
                    </a:ext>
                  </a:extLst>
                </p:cNvPr>
                <p:cNvSpPr txBox="1">
                  <a:spLocks noRot="1" noChangeAspect="1" noMove="1" noResize="1" noEditPoints="1" noAdjustHandles="1" noChangeArrowheads="1" noChangeShapeType="1" noTextEdit="1"/>
                </p:cNvSpPr>
                <p:nvPr/>
              </p:nvSpPr>
              <p:spPr>
                <a:xfrm>
                  <a:off x="989989" y="2343071"/>
                  <a:ext cx="523501" cy="369332"/>
                </a:xfrm>
                <a:prstGeom prst="rect">
                  <a:avLst/>
                </a:prstGeom>
                <a:blipFill>
                  <a:blip r:embed="rId17"/>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78">
                  <a:extLst>
                    <a:ext uri="{FF2B5EF4-FFF2-40B4-BE49-F238E27FC236}">
                      <a16:creationId xmlns:a16="http://schemas.microsoft.com/office/drawing/2014/main" id="{35536430-3B08-7AF0-E6FE-B9C8C2D88BC0}"/>
                    </a:ext>
                  </a:extLst>
                </p:cNvPr>
                <p:cNvSpPr txBox="1"/>
                <p:nvPr/>
              </p:nvSpPr>
              <p:spPr>
                <a:xfrm>
                  <a:off x="985315" y="2886036"/>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79" name="文字方塊 78">
                  <a:extLst>
                    <a:ext uri="{FF2B5EF4-FFF2-40B4-BE49-F238E27FC236}">
                      <a16:creationId xmlns:a16="http://schemas.microsoft.com/office/drawing/2014/main" id="{806149DA-D6FC-4A4C-96F7-A2AC3ECBD422}"/>
                    </a:ext>
                  </a:extLst>
                </p:cNvPr>
                <p:cNvSpPr txBox="1">
                  <a:spLocks noRot="1" noChangeAspect="1" noMove="1" noResize="1" noEditPoints="1" noAdjustHandles="1" noChangeArrowheads="1" noChangeShapeType="1" noTextEdit="1"/>
                </p:cNvSpPr>
                <p:nvPr/>
              </p:nvSpPr>
              <p:spPr>
                <a:xfrm>
                  <a:off x="985315" y="2886036"/>
                  <a:ext cx="523501" cy="369332"/>
                </a:xfrm>
                <a:prstGeom prst="rect">
                  <a:avLst/>
                </a:prstGeom>
                <a:blipFill>
                  <a:blip r:embed="rId18"/>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79">
                  <a:extLst>
                    <a:ext uri="{FF2B5EF4-FFF2-40B4-BE49-F238E27FC236}">
                      <a16:creationId xmlns:a16="http://schemas.microsoft.com/office/drawing/2014/main" id="{C5AF6994-CCF2-CEA3-1C81-C5BB9DD0A985}"/>
                    </a:ext>
                  </a:extLst>
                </p:cNvPr>
                <p:cNvSpPr txBox="1"/>
                <p:nvPr/>
              </p:nvSpPr>
              <p:spPr>
                <a:xfrm>
                  <a:off x="992578" y="3429000"/>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0" name="文字方塊 79">
                  <a:extLst>
                    <a:ext uri="{FF2B5EF4-FFF2-40B4-BE49-F238E27FC236}">
                      <a16:creationId xmlns:a16="http://schemas.microsoft.com/office/drawing/2014/main" id="{37846115-891C-490D-8430-17C6953BAFCA}"/>
                    </a:ext>
                  </a:extLst>
                </p:cNvPr>
                <p:cNvSpPr txBox="1">
                  <a:spLocks noRot="1" noChangeAspect="1" noMove="1" noResize="1" noEditPoints="1" noAdjustHandles="1" noChangeArrowheads="1" noChangeShapeType="1" noTextEdit="1"/>
                </p:cNvSpPr>
                <p:nvPr/>
              </p:nvSpPr>
              <p:spPr>
                <a:xfrm>
                  <a:off x="992578" y="3429000"/>
                  <a:ext cx="523501" cy="369332"/>
                </a:xfrm>
                <a:prstGeom prst="rect">
                  <a:avLst/>
                </a:prstGeom>
                <a:blipFill>
                  <a:blip r:embed="rId19"/>
                  <a:stretch>
                    <a:fillRect b="-13115"/>
                  </a:stretch>
                </a:blipFill>
              </p:spPr>
              <p:txBody>
                <a:bodyPr/>
                <a:lstStyle/>
                <a:p>
                  <a:r>
                    <a:rPr lang="zh-TW" altLang="en-US">
                      <a:noFill/>
                    </a:rPr>
                    <a:t> </a:t>
                  </a:r>
                </a:p>
              </p:txBody>
            </p:sp>
          </mc:Fallback>
        </mc:AlternateContent>
      </p:grpSp>
      <p:grpSp>
        <p:nvGrpSpPr>
          <p:cNvPr id="11" name="群組 80">
            <a:extLst>
              <a:ext uri="{FF2B5EF4-FFF2-40B4-BE49-F238E27FC236}">
                <a16:creationId xmlns:a16="http://schemas.microsoft.com/office/drawing/2014/main" id="{F21D2BEB-097B-A3BE-1615-261A4B06E5DE}"/>
              </a:ext>
            </a:extLst>
          </p:cNvPr>
          <p:cNvGrpSpPr/>
          <p:nvPr/>
        </p:nvGrpSpPr>
        <p:grpSpPr>
          <a:xfrm>
            <a:off x="4151674" y="1973739"/>
            <a:ext cx="530764" cy="1455261"/>
            <a:chOff x="985315" y="2343071"/>
            <a:chExt cx="530764" cy="1455261"/>
          </a:xfrm>
        </p:grpSpPr>
        <mc:AlternateContent xmlns:mc="http://schemas.openxmlformats.org/markup-compatibility/2006" xmlns:a14="http://schemas.microsoft.com/office/drawing/2010/main">
          <mc:Choice Requires="a14">
            <p:sp>
              <p:nvSpPr>
                <p:cNvPr id="12" name="文字方塊 81">
                  <a:extLst>
                    <a:ext uri="{FF2B5EF4-FFF2-40B4-BE49-F238E27FC236}">
                      <a16:creationId xmlns:a16="http://schemas.microsoft.com/office/drawing/2014/main" id="{F670244E-DCEE-E3EA-0DE0-70169034CD20}"/>
                    </a:ext>
                  </a:extLst>
                </p:cNvPr>
                <p:cNvSpPr txBox="1"/>
                <p:nvPr/>
              </p:nvSpPr>
              <p:spPr>
                <a:xfrm>
                  <a:off x="989989" y="2343071"/>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82" name="文字方塊 81">
                  <a:extLst>
                    <a:ext uri="{FF2B5EF4-FFF2-40B4-BE49-F238E27FC236}">
                      <a16:creationId xmlns:a16="http://schemas.microsoft.com/office/drawing/2014/main" id="{B090EE86-1926-4A14-B9CA-8E970A4ACE84}"/>
                    </a:ext>
                  </a:extLst>
                </p:cNvPr>
                <p:cNvSpPr txBox="1">
                  <a:spLocks noRot="1" noChangeAspect="1" noMove="1" noResize="1" noEditPoints="1" noAdjustHandles="1" noChangeArrowheads="1" noChangeShapeType="1" noTextEdit="1"/>
                </p:cNvSpPr>
                <p:nvPr/>
              </p:nvSpPr>
              <p:spPr>
                <a:xfrm>
                  <a:off x="989989" y="2343071"/>
                  <a:ext cx="523501" cy="369332"/>
                </a:xfrm>
                <a:prstGeom prst="rect">
                  <a:avLst/>
                </a:prstGeom>
                <a:blipFill>
                  <a:blip r:embed="rId20"/>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82">
                  <a:extLst>
                    <a:ext uri="{FF2B5EF4-FFF2-40B4-BE49-F238E27FC236}">
                      <a16:creationId xmlns:a16="http://schemas.microsoft.com/office/drawing/2014/main" id="{544F22CB-98C1-0B90-88A6-2A8049C956F4}"/>
                    </a:ext>
                  </a:extLst>
                </p:cNvPr>
                <p:cNvSpPr txBox="1"/>
                <p:nvPr/>
              </p:nvSpPr>
              <p:spPr>
                <a:xfrm>
                  <a:off x="985315" y="2886036"/>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83" name="文字方塊 82">
                  <a:extLst>
                    <a:ext uri="{FF2B5EF4-FFF2-40B4-BE49-F238E27FC236}">
                      <a16:creationId xmlns:a16="http://schemas.microsoft.com/office/drawing/2014/main" id="{447A09D4-87C5-4953-80D4-E3E7C9703F78}"/>
                    </a:ext>
                  </a:extLst>
                </p:cNvPr>
                <p:cNvSpPr txBox="1">
                  <a:spLocks noRot="1" noChangeAspect="1" noMove="1" noResize="1" noEditPoints="1" noAdjustHandles="1" noChangeArrowheads="1" noChangeShapeType="1" noTextEdit="1"/>
                </p:cNvSpPr>
                <p:nvPr/>
              </p:nvSpPr>
              <p:spPr>
                <a:xfrm>
                  <a:off x="985315" y="2886036"/>
                  <a:ext cx="523501" cy="369332"/>
                </a:xfrm>
                <a:prstGeom prst="rect">
                  <a:avLst/>
                </a:prstGeom>
                <a:blipFill>
                  <a:blip r:embed="rId21"/>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83">
                  <a:extLst>
                    <a:ext uri="{FF2B5EF4-FFF2-40B4-BE49-F238E27FC236}">
                      <a16:creationId xmlns:a16="http://schemas.microsoft.com/office/drawing/2014/main" id="{D06AE348-BEE8-FB51-AD52-BBDB58EC7813}"/>
                    </a:ext>
                  </a:extLst>
                </p:cNvPr>
                <p:cNvSpPr txBox="1"/>
                <p:nvPr/>
              </p:nvSpPr>
              <p:spPr>
                <a:xfrm>
                  <a:off x="992578" y="3429000"/>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84" name="文字方塊 83">
                  <a:extLst>
                    <a:ext uri="{FF2B5EF4-FFF2-40B4-BE49-F238E27FC236}">
                      <a16:creationId xmlns:a16="http://schemas.microsoft.com/office/drawing/2014/main" id="{D1502284-FDC3-468C-86D8-A970102919CF}"/>
                    </a:ext>
                  </a:extLst>
                </p:cNvPr>
                <p:cNvSpPr txBox="1">
                  <a:spLocks noRot="1" noChangeAspect="1" noMove="1" noResize="1" noEditPoints="1" noAdjustHandles="1" noChangeArrowheads="1" noChangeShapeType="1" noTextEdit="1"/>
                </p:cNvSpPr>
                <p:nvPr/>
              </p:nvSpPr>
              <p:spPr>
                <a:xfrm>
                  <a:off x="992578" y="3429000"/>
                  <a:ext cx="523501" cy="369332"/>
                </a:xfrm>
                <a:prstGeom prst="rect">
                  <a:avLst/>
                </a:prstGeom>
                <a:blipFill>
                  <a:blip r:embed="rId22"/>
                  <a:stretch>
                    <a:fillRect b="-13115"/>
                  </a:stretch>
                </a:blipFill>
              </p:spPr>
              <p:txBody>
                <a:bodyPr/>
                <a:lstStyle/>
                <a:p>
                  <a:r>
                    <a:rPr lang="zh-TW" altLang="en-US">
                      <a:noFill/>
                    </a:rPr>
                    <a:t> </a:t>
                  </a:r>
                </a:p>
              </p:txBody>
            </p:sp>
          </mc:Fallback>
        </mc:AlternateContent>
      </p:grpSp>
      <p:grpSp>
        <p:nvGrpSpPr>
          <p:cNvPr id="15" name="群組 84">
            <a:extLst>
              <a:ext uri="{FF2B5EF4-FFF2-40B4-BE49-F238E27FC236}">
                <a16:creationId xmlns:a16="http://schemas.microsoft.com/office/drawing/2014/main" id="{76B62248-8124-0389-47AD-4A987CF02CA6}"/>
              </a:ext>
            </a:extLst>
          </p:cNvPr>
          <p:cNvGrpSpPr/>
          <p:nvPr/>
        </p:nvGrpSpPr>
        <p:grpSpPr>
          <a:xfrm>
            <a:off x="5830618" y="1973739"/>
            <a:ext cx="530764" cy="1455261"/>
            <a:chOff x="985315" y="2343071"/>
            <a:chExt cx="530764" cy="1455261"/>
          </a:xfrm>
        </p:grpSpPr>
        <mc:AlternateContent xmlns:mc="http://schemas.openxmlformats.org/markup-compatibility/2006" xmlns:a14="http://schemas.microsoft.com/office/drawing/2010/main">
          <mc:Choice Requires="a14">
            <p:sp>
              <p:nvSpPr>
                <p:cNvPr id="16" name="文字方塊 85">
                  <a:extLst>
                    <a:ext uri="{FF2B5EF4-FFF2-40B4-BE49-F238E27FC236}">
                      <a16:creationId xmlns:a16="http://schemas.microsoft.com/office/drawing/2014/main" id="{343A3EEE-DE39-8FC4-5EB1-E88F8E2C5BEB}"/>
                    </a:ext>
                  </a:extLst>
                </p:cNvPr>
                <p:cNvSpPr txBox="1"/>
                <p:nvPr/>
              </p:nvSpPr>
              <p:spPr>
                <a:xfrm>
                  <a:off x="989989" y="2343071"/>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𝑁</m:t>
                            </m:r>
                          </m:sub>
                        </m:sSub>
                      </m:oMath>
                    </m:oMathPara>
                  </a14:m>
                  <a:endParaRPr lang="zh-TW" altLang="en-US" sz="2400" dirty="0"/>
                </a:p>
              </p:txBody>
            </p:sp>
          </mc:Choice>
          <mc:Fallback xmlns="">
            <p:sp>
              <p:nvSpPr>
                <p:cNvPr id="86" name="文字方塊 85">
                  <a:extLst>
                    <a:ext uri="{FF2B5EF4-FFF2-40B4-BE49-F238E27FC236}">
                      <a16:creationId xmlns:a16="http://schemas.microsoft.com/office/drawing/2014/main" id="{760E827F-A495-4E2B-AAC1-3C1BC6F136BD}"/>
                    </a:ext>
                  </a:extLst>
                </p:cNvPr>
                <p:cNvSpPr txBox="1">
                  <a:spLocks noRot="1" noChangeAspect="1" noMove="1" noResize="1" noEditPoints="1" noAdjustHandles="1" noChangeArrowheads="1" noChangeShapeType="1" noTextEdit="1"/>
                </p:cNvSpPr>
                <p:nvPr/>
              </p:nvSpPr>
              <p:spPr>
                <a:xfrm>
                  <a:off x="989989" y="2343071"/>
                  <a:ext cx="523501" cy="369332"/>
                </a:xfrm>
                <a:prstGeom prst="rect">
                  <a:avLst/>
                </a:prstGeom>
                <a:blipFill>
                  <a:blip r:embed="rId23"/>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86">
                  <a:extLst>
                    <a:ext uri="{FF2B5EF4-FFF2-40B4-BE49-F238E27FC236}">
                      <a16:creationId xmlns:a16="http://schemas.microsoft.com/office/drawing/2014/main" id="{8DD2EB00-98C7-5E5F-0BBB-506E6D6565F2}"/>
                    </a:ext>
                  </a:extLst>
                </p:cNvPr>
                <p:cNvSpPr txBox="1"/>
                <p:nvPr/>
              </p:nvSpPr>
              <p:spPr>
                <a:xfrm>
                  <a:off x="985315" y="2886036"/>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𝑁</m:t>
                            </m:r>
                          </m:sub>
                        </m:sSub>
                      </m:oMath>
                    </m:oMathPara>
                  </a14:m>
                  <a:endParaRPr lang="zh-TW" altLang="en-US" sz="2400" dirty="0"/>
                </a:p>
              </p:txBody>
            </p:sp>
          </mc:Choice>
          <mc:Fallback xmlns="">
            <p:sp>
              <p:nvSpPr>
                <p:cNvPr id="87" name="文字方塊 86">
                  <a:extLst>
                    <a:ext uri="{FF2B5EF4-FFF2-40B4-BE49-F238E27FC236}">
                      <a16:creationId xmlns:a16="http://schemas.microsoft.com/office/drawing/2014/main" id="{7499404E-D5CA-4827-95A5-FC470548B733}"/>
                    </a:ext>
                  </a:extLst>
                </p:cNvPr>
                <p:cNvSpPr txBox="1">
                  <a:spLocks noRot="1" noChangeAspect="1" noMove="1" noResize="1" noEditPoints="1" noAdjustHandles="1" noChangeArrowheads="1" noChangeShapeType="1" noTextEdit="1"/>
                </p:cNvSpPr>
                <p:nvPr/>
              </p:nvSpPr>
              <p:spPr>
                <a:xfrm>
                  <a:off x="985315" y="2886036"/>
                  <a:ext cx="523501" cy="369332"/>
                </a:xfrm>
                <a:prstGeom prst="rect">
                  <a:avLst/>
                </a:prstGeom>
                <a:blipFill>
                  <a:blip r:embed="rId24"/>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87">
                  <a:extLst>
                    <a:ext uri="{FF2B5EF4-FFF2-40B4-BE49-F238E27FC236}">
                      <a16:creationId xmlns:a16="http://schemas.microsoft.com/office/drawing/2014/main" id="{81B32A98-332B-BCB1-EDC2-71AB86C7A4C3}"/>
                    </a:ext>
                  </a:extLst>
                </p:cNvPr>
                <p:cNvSpPr txBox="1"/>
                <p:nvPr/>
              </p:nvSpPr>
              <p:spPr>
                <a:xfrm>
                  <a:off x="992578" y="3429000"/>
                  <a:ext cx="523501"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𝑁</m:t>
                            </m:r>
                          </m:sub>
                        </m:sSub>
                      </m:oMath>
                    </m:oMathPara>
                  </a14:m>
                  <a:endParaRPr lang="zh-TW" altLang="en-US" sz="2400" dirty="0"/>
                </a:p>
              </p:txBody>
            </p:sp>
          </mc:Choice>
          <mc:Fallback xmlns="">
            <p:sp>
              <p:nvSpPr>
                <p:cNvPr id="88" name="文字方塊 87">
                  <a:extLst>
                    <a:ext uri="{FF2B5EF4-FFF2-40B4-BE49-F238E27FC236}">
                      <a16:creationId xmlns:a16="http://schemas.microsoft.com/office/drawing/2014/main" id="{B404964E-75D7-4D97-8D54-08C9141CCF2D}"/>
                    </a:ext>
                  </a:extLst>
                </p:cNvPr>
                <p:cNvSpPr txBox="1">
                  <a:spLocks noRot="1" noChangeAspect="1" noMove="1" noResize="1" noEditPoints="1" noAdjustHandles="1" noChangeArrowheads="1" noChangeShapeType="1" noTextEdit="1"/>
                </p:cNvSpPr>
                <p:nvPr/>
              </p:nvSpPr>
              <p:spPr>
                <a:xfrm>
                  <a:off x="992578" y="3429000"/>
                  <a:ext cx="523501" cy="369332"/>
                </a:xfrm>
                <a:prstGeom prst="rect">
                  <a:avLst/>
                </a:prstGeom>
                <a:blipFill>
                  <a:blip r:embed="rId25"/>
                  <a:stretch>
                    <a:fillRect b="-13115"/>
                  </a:stretch>
                </a:blipFill>
              </p:spPr>
              <p:txBody>
                <a:bodyPr/>
                <a:lstStyle/>
                <a:p>
                  <a:r>
                    <a:rPr lang="zh-TW" altLang="en-US">
                      <a:noFill/>
                    </a:rPr>
                    <a:t> </a:t>
                  </a:r>
                </a:p>
              </p:txBody>
            </p:sp>
          </mc:Fallback>
        </mc:AlternateContent>
      </p:grpSp>
      <p:sp>
        <p:nvSpPr>
          <p:cNvPr id="19" name="文字方塊 92">
            <a:extLst>
              <a:ext uri="{FF2B5EF4-FFF2-40B4-BE49-F238E27FC236}">
                <a16:creationId xmlns:a16="http://schemas.microsoft.com/office/drawing/2014/main" id="{72FAA899-1267-5C35-0D9F-6F523A5E9439}"/>
              </a:ext>
            </a:extLst>
          </p:cNvPr>
          <p:cNvSpPr txBox="1"/>
          <p:nvPr/>
        </p:nvSpPr>
        <p:spPr>
          <a:xfrm>
            <a:off x="4934239" y="2381122"/>
            <a:ext cx="72324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20" name="文字方塊 93">
                <a:extLst>
                  <a:ext uri="{FF2B5EF4-FFF2-40B4-BE49-F238E27FC236}">
                    <a16:creationId xmlns:a16="http://schemas.microsoft.com/office/drawing/2014/main" id="{7A20F274-1E17-E2F6-8B36-9182177EA03C}"/>
                  </a:ext>
                </a:extLst>
              </p:cNvPr>
              <p:cNvSpPr txBox="1"/>
              <p:nvPr/>
            </p:nvSpPr>
            <p:spPr>
              <a:xfrm>
                <a:off x="7418527" y="4969367"/>
                <a:ext cx="2466123"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𝐺</m:t>
                          </m:r>
                        </m:e>
                        <m:sub>
                          <m:r>
                            <a:rPr lang="en-US" altLang="zh-TW" sz="2800" i="1">
                              <a:latin typeface="Cambria Math" panose="02040503050406030204" pitchFamily="18" charset="0"/>
                            </a:rPr>
                            <m:t>𝑡</m:t>
                          </m:r>
                        </m:sub>
                        <m:sup>
                          <m:r>
                            <a:rPr lang="en-US" altLang="zh-TW" sz="2800" i="1">
                              <a:latin typeface="Cambria Math" panose="02040503050406030204" pitchFamily="18" charset="0"/>
                            </a:rPr>
                            <m:t>′</m:t>
                          </m:r>
                        </m:sup>
                      </m:sSubSup>
                      <m:r>
                        <a:rPr lang="en-US" altLang="zh-TW" sz="2800" i="1">
                          <a:latin typeface="Cambria Math" panose="02040503050406030204" pitchFamily="18" charset="0"/>
                        </a:rPr>
                        <m:t>=</m:t>
                      </m:r>
                      <m:nary>
                        <m:naryPr>
                          <m:chr m:val="∑"/>
                          <m:ctrlPr>
                            <a:rPr lang="en-US" altLang="zh-TW" sz="2800" i="1">
                              <a:latin typeface="Cambria Math" panose="02040503050406030204" pitchFamily="18" charset="0"/>
                            </a:rPr>
                          </m:ctrlPr>
                        </m:naryPr>
                        <m:sub>
                          <m:r>
                            <m:rPr>
                              <m:brk m:alnAt="23"/>
                            </m:rPr>
                            <a:rPr lang="en-US" altLang="zh-TW" sz="2800" i="1">
                              <a:latin typeface="Cambria Math" panose="02040503050406030204" pitchFamily="18" charset="0"/>
                            </a:rPr>
                            <m:t>𝑛</m:t>
                          </m:r>
                          <m:r>
                            <a:rPr lang="en-US" altLang="zh-TW" sz="2800" i="1">
                              <a:latin typeface="Cambria Math" panose="02040503050406030204" pitchFamily="18" charset="0"/>
                            </a:rPr>
                            <m:t>=</m:t>
                          </m:r>
                          <m:r>
                            <a:rPr lang="en-US" altLang="zh-TW" sz="2800" i="1">
                              <a:latin typeface="Cambria Math" panose="02040503050406030204" pitchFamily="18" charset="0"/>
                            </a:rPr>
                            <m:t>𝑡</m:t>
                          </m:r>
                        </m:sub>
                        <m:sup>
                          <m:r>
                            <a:rPr lang="en-US" altLang="zh-TW" sz="2800" i="1">
                              <a:latin typeface="Cambria Math" panose="02040503050406030204" pitchFamily="18" charset="0"/>
                            </a:rPr>
                            <m:t>𝑁</m:t>
                          </m:r>
                        </m:sup>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𝛾</m:t>
                              </m:r>
                            </m:e>
                            <m:sup>
                              <m:r>
                                <a:rPr lang="en-US" altLang="zh-TW" sz="2800" i="1">
                                  <a:latin typeface="Cambria Math" panose="02040503050406030204" pitchFamily="18" charset="0"/>
                                </a:rPr>
                                <m:t>𝑛</m:t>
                              </m:r>
                              <m:r>
                                <a:rPr lang="en-US" altLang="zh-TW" sz="2800" i="1">
                                  <a:latin typeface="Cambria Math" panose="02040503050406030204" pitchFamily="18" charset="0"/>
                                </a:rPr>
                                <m:t>−</m:t>
                              </m:r>
                              <m:r>
                                <a:rPr lang="en-US" altLang="zh-TW" sz="2800" i="1">
                                  <a:latin typeface="Cambria Math" panose="02040503050406030204" pitchFamily="18" charset="0"/>
                                </a:rPr>
                                <m:t>𝑡</m:t>
                              </m:r>
                            </m:sup>
                          </m:sSup>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𝑟</m:t>
                              </m:r>
                            </m:e>
                            <m:sub>
                              <m:r>
                                <a:rPr lang="en-US" altLang="zh-TW" sz="2800" i="1">
                                  <a:latin typeface="Cambria Math" panose="02040503050406030204" pitchFamily="18" charset="0"/>
                                </a:rPr>
                                <m:t>𝑛</m:t>
                              </m:r>
                            </m:sub>
                          </m:sSub>
                        </m:e>
                      </m:nary>
                    </m:oMath>
                  </m:oMathPara>
                </a14:m>
                <a:endParaRPr lang="zh-TW" altLang="en-US" sz="2800" dirty="0"/>
              </a:p>
            </p:txBody>
          </p:sp>
        </mc:Choice>
        <mc:Fallback>
          <p:sp>
            <p:nvSpPr>
              <p:cNvPr id="20" name="文字方塊 93">
                <a:extLst>
                  <a:ext uri="{FF2B5EF4-FFF2-40B4-BE49-F238E27FC236}">
                    <a16:creationId xmlns:a16="http://schemas.microsoft.com/office/drawing/2014/main" id="{7A20F274-1E17-E2F6-8B36-9182177EA03C}"/>
                  </a:ext>
                </a:extLst>
              </p:cNvPr>
              <p:cNvSpPr txBox="1">
                <a:spLocks noRot="1" noChangeAspect="1" noMove="1" noResize="1" noEditPoints="1" noAdjustHandles="1" noChangeArrowheads="1" noChangeShapeType="1" noTextEdit="1"/>
              </p:cNvSpPr>
              <p:nvPr/>
            </p:nvSpPr>
            <p:spPr>
              <a:xfrm>
                <a:off x="7418527" y="4969367"/>
                <a:ext cx="2466123" cy="1211550"/>
              </a:xfrm>
              <a:prstGeom prst="rect">
                <a:avLst/>
              </a:prstGeom>
              <a:blipFill>
                <a:blip r:embed="rId26"/>
                <a:stretch>
                  <a:fillRect l="-19487" t="-112500" b="-175000"/>
                </a:stretch>
              </a:blipFill>
            </p:spPr>
            <p:txBody>
              <a:bodyPr/>
              <a:lstStyle/>
              <a:p>
                <a:r>
                  <a:rPr lang="zh-CN" altLang="en-US">
                    <a:noFill/>
                  </a:rPr>
                  <a:t> </a:t>
                </a:r>
              </a:p>
            </p:txBody>
          </p:sp>
        </mc:Fallback>
      </mc:AlternateContent>
      <p:sp>
        <p:nvSpPr>
          <p:cNvPr id="21" name="文字方塊 36">
            <a:extLst>
              <a:ext uri="{FF2B5EF4-FFF2-40B4-BE49-F238E27FC236}">
                <a16:creationId xmlns:a16="http://schemas.microsoft.com/office/drawing/2014/main" id="{F1850BDC-2AA8-A129-3585-52ABA71C0FD2}"/>
              </a:ext>
            </a:extLst>
          </p:cNvPr>
          <p:cNvSpPr txBox="1"/>
          <p:nvPr/>
        </p:nvSpPr>
        <p:spPr>
          <a:xfrm>
            <a:off x="7240102" y="1310431"/>
            <a:ext cx="2641600" cy="461665"/>
          </a:xfrm>
          <a:prstGeom prst="rect">
            <a:avLst/>
          </a:prstGeom>
          <a:noFill/>
        </p:spPr>
        <p:txBody>
          <a:bodyPr wrap="square" rtlCol="0">
            <a:spAutoFit/>
          </a:bodyPr>
          <a:lstStyle/>
          <a:p>
            <a:pPr algn="ctr"/>
            <a:r>
              <a:rPr lang="en-US" altLang="zh-TW" sz="2400" b="1" i="1" u="sng" dirty="0"/>
              <a:t>Training Data</a:t>
            </a:r>
            <a:endParaRPr lang="zh-TW" altLang="en-US" sz="2400" b="1" i="1" u="sng" dirty="0"/>
          </a:p>
        </p:txBody>
      </p:sp>
      <mc:AlternateContent xmlns:mc="http://schemas.openxmlformats.org/markup-compatibility/2006">
        <mc:Choice xmlns:a14="http://schemas.microsoft.com/office/drawing/2010/main" Requires="a14">
          <p:sp>
            <p:nvSpPr>
              <p:cNvPr id="22" name="文字方塊 37">
                <a:extLst>
                  <a:ext uri="{FF2B5EF4-FFF2-40B4-BE49-F238E27FC236}">
                    <a16:creationId xmlns:a16="http://schemas.microsoft.com/office/drawing/2014/main" id="{94D3AC66-6245-7630-6B9B-87EF56047CE5}"/>
                  </a:ext>
                </a:extLst>
              </p:cNvPr>
              <p:cNvSpPr txBox="1"/>
              <p:nvPr/>
            </p:nvSpPr>
            <p:spPr>
              <a:xfrm>
                <a:off x="7341072" y="2041204"/>
                <a:ext cx="9987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Sub>
                        </m:e>
                      </m:d>
                    </m:oMath>
                  </m:oMathPara>
                </a14:m>
                <a:endParaRPr lang="zh-TW" altLang="en-US" sz="2400" dirty="0"/>
              </a:p>
            </p:txBody>
          </p:sp>
        </mc:Choice>
        <mc:Fallback>
          <p:sp>
            <p:nvSpPr>
              <p:cNvPr id="22" name="文字方塊 37">
                <a:extLst>
                  <a:ext uri="{FF2B5EF4-FFF2-40B4-BE49-F238E27FC236}">
                    <a16:creationId xmlns:a16="http://schemas.microsoft.com/office/drawing/2014/main" id="{94D3AC66-6245-7630-6B9B-87EF56047CE5}"/>
                  </a:ext>
                </a:extLst>
              </p:cNvPr>
              <p:cNvSpPr txBox="1">
                <a:spLocks noRot="1" noChangeAspect="1" noMove="1" noResize="1" noEditPoints="1" noAdjustHandles="1" noChangeArrowheads="1" noChangeShapeType="1" noTextEdit="1"/>
              </p:cNvSpPr>
              <p:nvPr/>
            </p:nvSpPr>
            <p:spPr>
              <a:xfrm>
                <a:off x="7341072" y="2041204"/>
                <a:ext cx="998799" cy="369332"/>
              </a:xfrm>
              <a:prstGeom prst="rect">
                <a:avLst/>
              </a:prstGeom>
              <a:blipFill>
                <a:blip r:embed="rId27"/>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字方塊 38">
                <a:extLst>
                  <a:ext uri="{FF2B5EF4-FFF2-40B4-BE49-F238E27FC236}">
                    <a16:creationId xmlns:a16="http://schemas.microsoft.com/office/drawing/2014/main" id="{5FFC14BD-921E-1CF0-EC41-ADE2D83CA09B}"/>
                  </a:ext>
                </a:extLst>
              </p:cNvPr>
              <p:cNvSpPr txBox="1"/>
              <p:nvPr/>
            </p:nvSpPr>
            <p:spPr>
              <a:xfrm>
                <a:off x="7341072" y="2550393"/>
                <a:ext cx="10130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2</m:t>
                              </m:r>
                            </m:sub>
                          </m:sSub>
                        </m:e>
                      </m:d>
                    </m:oMath>
                  </m:oMathPara>
                </a14:m>
                <a:endParaRPr lang="zh-TW" altLang="en-US" sz="2400" dirty="0"/>
              </a:p>
            </p:txBody>
          </p:sp>
        </mc:Choice>
        <mc:Fallback>
          <p:sp>
            <p:nvSpPr>
              <p:cNvPr id="23" name="文字方塊 38">
                <a:extLst>
                  <a:ext uri="{FF2B5EF4-FFF2-40B4-BE49-F238E27FC236}">
                    <a16:creationId xmlns:a16="http://schemas.microsoft.com/office/drawing/2014/main" id="{5FFC14BD-921E-1CF0-EC41-ADE2D83CA09B}"/>
                  </a:ext>
                </a:extLst>
              </p:cNvPr>
              <p:cNvSpPr txBox="1">
                <a:spLocks noRot="1" noChangeAspect="1" noMove="1" noResize="1" noEditPoints="1" noAdjustHandles="1" noChangeArrowheads="1" noChangeShapeType="1" noTextEdit="1"/>
              </p:cNvSpPr>
              <p:nvPr/>
            </p:nvSpPr>
            <p:spPr>
              <a:xfrm>
                <a:off x="7341072" y="2550393"/>
                <a:ext cx="1013034" cy="369332"/>
              </a:xfrm>
              <a:prstGeom prst="rect">
                <a:avLst/>
              </a:prstGeom>
              <a:blipFill>
                <a:blip r:embed="rId28"/>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字方塊 39">
                <a:extLst>
                  <a:ext uri="{FF2B5EF4-FFF2-40B4-BE49-F238E27FC236}">
                    <a16:creationId xmlns:a16="http://schemas.microsoft.com/office/drawing/2014/main" id="{316D5BBB-EBF8-0C43-450A-E6087FE1335E}"/>
                  </a:ext>
                </a:extLst>
              </p:cNvPr>
              <p:cNvSpPr txBox="1"/>
              <p:nvPr/>
            </p:nvSpPr>
            <p:spPr>
              <a:xfrm>
                <a:off x="7341072" y="3059582"/>
                <a:ext cx="10130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3</m:t>
                              </m:r>
                            </m:sub>
                          </m:sSub>
                        </m:e>
                      </m:d>
                    </m:oMath>
                  </m:oMathPara>
                </a14:m>
                <a:endParaRPr lang="zh-TW" altLang="en-US" sz="2400" dirty="0"/>
              </a:p>
            </p:txBody>
          </p:sp>
        </mc:Choice>
        <mc:Fallback>
          <p:sp>
            <p:nvSpPr>
              <p:cNvPr id="24" name="文字方塊 39">
                <a:extLst>
                  <a:ext uri="{FF2B5EF4-FFF2-40B4-BE49-F238E27FC236}">
                    <a16:creationId xmlns:a16="http://schemas.microsoft.com/office/drawing/2014/main" id="{316D5BBB-EBF8-0C43-450A-E6087FE1335E}"/>
                  </a:ext>
                </a:extLst>
              </p:cNvPr>
              <p:cNvSpPr txBox="1">
                <a:spLocks noRot="1" noChangeAspect="1" noMove="1" noResize="1" noEditPoints="1" noAdjustHandles="1" noChangeArrowheads="1" noChangeShapeType="1" noTextEdit="1"/>
              </p:cNvSpPr>
              <p:nvPr/>
            </p:nvSpPr>
            <p:spPr>
              <a:xfrm>
                <a:off x="7341072" y="3059582"/>
                <a:ext cx="1013034" cy="369332"/>
              </a:xfrm>
              <a:prstGeom prst="rect">
                <a:avLst/>
              </a:prstGeom>
              <a:blipFill>
                <a:blip r:embed="rId29"/>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字方塊 40">
                <a:extLst>
                  <a:ext uri="{FF2B5EF4-FFF2-40B4-BE49-F238E27FC236}">
                    <a16:creationId xmlns:a16="http://schemas.microsoft.com/office/drawing/2014/main" id="{A1F91A1A-5548-5B05-FDF2-752AFF501F56}"/>
                  </a:ext>
                </a:extLst>
              </p:cNvPr>
              <p:cNvSpPr txBox="1"/>
              <p:nvPr/>
            </p:nvSpPr>
            <p:spPr>
              <a:xfrm>
                <a:off x="7308960" y="4327841"/>
                <a:ext cx="11036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𝑁</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𝑁</m:t>
                              </m:r>
                            </m:sub>
                          </m:sSub>
                        </m:e>
                      </m:d>
                    </m:oMath>
                  </m:oMathPara>
                </a14:m>
                <a:endParaRPr lang="zh-TW" altLang="en-US" sz="2400" dirty="0"/>
              </a:p>
            </p:txBody>
          </p:sp>
        </mc:Choice>
        <mc:Fallback>
          <p:sp>
            <p:nvSpPr>
              <p:cNvPr id="25" name="文字方塊 40">
                <a:extLst>
                  <a:ext uri="{FF2B5EF4-FFF2-40B4-BE49-F238E27FC236}">
                    <a16:creationId xmlns:a16="http://schemas.microsoft.com/office/drawing/2014/main" id="{A1F91A1A-5548-5B05-FDF2-752AFF501F56}"/>
                  </a:ext>
                </a:extLst>
              </p:cNvPr>
              <p:cNvSpPr txBox="1">
                <a:spLocks noRot="1" noChangeAspect="1" noMove="1" noResize="1" noEditPoints="1" noAdjustHandles="1" noChangeArrowheads="1" noChangeShapeType="1" noTextEdit="1"/>
              </p:cNvSpPr>
              <p:nvPr/>
            </p:nvSpPr>
            <p:spPr>
              <a:xfrm>
                <a:off x="7308960" y="4327841"/>
                <a:ext cx="1103699" cy="369332"/>
              </a:xfrm>
              <a:prstGeom prst="rect">
                <a:avLst/>
              </a:prstGeom>
              <a:blipFill>
                <a:blip r:embed="rId30"/>
                <a:stretch>
                  <a:fillRect b="-12903"/>
                </a:stretch>
              </a:blipFill>
            </p:spPr>
            <p:txBody>
              <a:bodyPr/>
              <a:lstStyle/>
              <a:p>
                <a:r>
                  <a:rPr lang="zh-CN" altLang="en-US">
                    <a:noFill/>
                  </a:rPr>
                  <a:t> </a:t>
                </a:r>
              </a:p>
            </p:txBody>
          </p:sp>
        </mc:Fallback>
      </mc:AlternateContent>
      <p:sp>
        <p:nvSpPr>
          <p:cNvPr id="26" name="文字方塊 41">
            <a:extLst>
              <a:ext uri="{FF2B5EF4-FFF2-40B4-BE49-F238E27FC236}">
                <a16:creationId xmlns:a16="http://schemas.microsoft.com/office/drawing/2014/main" id="{1E34C918-D6C8-835E-1F3B-BB5439ADFD8A}"/>
              </a:ext>
            </a:extLst>
          </p:cNvPr>
          <p:cNvSpPr txBox="1"/>
          <p:nvPr/>
        </p:nvSpPr>
        <p:spPr>
          <a:xfrm rot="5400000">
            <a:off x="7576131" y="3646551"/>
            <a:ext cx="72324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27" name="文字方塊 42">
                <a:extLst>
                  <a:ext uri="{FF2B5EF4-FFF2-40B4-BE49-F238E27FC236}">
                    <a16:creationId xmlns:a16="http://schemas.microsoft.com/office/drawing/2014/main" id="{36DFF82B-45D0-1FB9-4ADD-E8E48F7527B9}"/>
                  </a:ext>
                </a:extLst>
              </p:cNvPr>
              <p:cNvSpPr txBox="1"/>
              <p:nvPr/>
            </p:nvSpPr>
            <p:spPr>
              <a:xfrm>
                <a:off x="8458785" y="2007853"/>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27" name="文字方塊 42">
                <a:extLst>
                  <a:ext uri="{FF2B5EF4-FFF2-40B4-BE49-F238E27FC236}">
                    <a16:creationId xmlns:a16="http://schemas.microsoft.com/office/drawing/2014/main" id="{36DFF82B-45D0-1FB9-4ADD-E8E48F7527B9}"/>
                  </a:ext>
                </a:extLst>
              </p:cNvPr>
              <p:cNvSpPr txBox="1">
                <a:spLocks noRot="1" noChangeAspect="1" noMove="1" noResize="1" noEditPoints="1" noAdjustHandles="1" noChangeArrowheads="1" noChangeShapeType="1" noTextEdit="1"/>
              </p:cNvSpPr>
              <p:nvPr/>
            </p:nvSpPr>
            <p:spPr>
              <a:xfrm>
                <a:off x="8458785" y="2007853"/>
                <a:ext cx="827314" cy="461665"/>
              </a:xfrm>
              <a:prstGeom prst="rect">
                <a:avLst/>
              </a:prstGeom>
              <a:blipFill>
                <a:blip r:embed="rId31"/>
                <a:stretch>
                  <a:fillRect b="-2632"/>
                </a:stretch>
              </a:blipFill>
            </p:spPr>
            <p:txBody>
              <a:bodyPr/>
              <a:lstStyle/>
              <a:p>
                <a:r>
                  <a:rPr lang="zh-CN" altLang="en-US">
                    <a:noFill/>
                  </a:rPr>
                  <a:t> </a:t>
                </a:r>
              </a:p>
            </p:txBody>
          </p:sp>
        </mc:Fallback>
      </mc:AlternateContent>
      <p:sp>
        <p:nvSpPr>
          <p:cNvPr id="28" name="文字方塊 43">
            <a:extLst>
              <a:ext uri="{FF2B5EF4-FFF2-40B4-BE49-F238E27FC236}">
                <a16:creationId xmlns:a16="http://schemas.microsoft.com/office/drawing/2014/main" id="{F785A768-59F0-C0CD-DCE8-5C758A4FD9CD}"/>
              </a:ext>
            </a:extLst>
          </p:cNvPr>
          <p:cNvSpPr txBox="1"/>
          <p:nvPr/>
        </p:nvSpPr>
        <p:spPr>
          <a:xfrm rot="5400000">
            <a:off x="8562063" y="3645138"/>
            <a:ext cx="72324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29" name="文字方塊 44">
                <a:extLst>
                  <a:ext uri="{FF2B5EF4-FFF2-40B4-BE49-F238E27FC236}">
                    <a16:creationId xmlns:a16="http://schemas.microsoft.com/office/drawing/2014/main" id="{5ECDF853-8E4B-7B01-EFB3-CC630859EF99}"/>
                  </a:ext>
                </a:extLst>
              </p:cNvPr>
              <p:cNvSpPr txBox="1"/>
              <p:nvPr/>
            </p:nvSpPr>
            <p:spPr>
              <a:xfrm>
                <a:off x="8463459" y="2525464"/>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29" name="文字方塊 44">
                <a:extLst>
                  <a:ext uri="{FF2B5EF4-FFF2-40B4-BE49-F238E27FC236}">
                    <a16:creationId xmlns:a16="http://schemas.microsoft.com/office/drawing/2014/main" id="{5ECDF853-8E4B-7B01-EFB3-CC630859EF99}"/>
                  </a:ext>
                </a:extLst>
              </p:cNvPr>
              <p:cNvSpPr txBox="1">
                <a:spLocks noRot="1" noChangeAspect="1" noMove="1" noResize="1" noEditPoints="1" noAdjustHandles="1" noChangeArrowheads="1" noChangeShapeType="1" noTextEdit="1"/>
              </p:cNvSpPr>
              <p:nvPr/>
            </p:nvSpPr>
            <p:spPr>
              <a:xfrm>
                <a:off x="8463459" y="2525464"/>
                <a:ext cx="827314" cy="461665"/>
              </a:xfrm>
              <a:prstGeom prst="rect">
                <a:avLst/>
              </a:prstGeom>
              <a:blipFill>
                <a:blip r:embed="rId32"/>
                <a:stretch>
                  <a:fillRect b="-26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字方塊 45">
                <a:extLst>
                  <a:ext uri="{FF2B5EF4-FFF2-40B4-BE49-F238E27FC236}">
                    <a16:creationId xmlns:a16="http://schemas.microsoft.com/office/drawing/2014/main" id="{DA0DE522-A3B4-F994-393A-35B5DC949463}"/>
                  </a:ext>
                </a:extLst>
              </p:cNvPr>
              <p:cNvSpPr txBox="1"/>
              <p:nvPr/>
            </p:nvSpPr>
            <p:spPr>
              <a:xfrm>
                <a:off x="8456196" y="3013415"/>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30" name="文字方塊 45">
                <a:extLst>
                  <a:ext uri="{FF2B5EF4-FFF2-40B4-BE49-F238E27FC236}">
                    <a16:creationId xmlns:a16="http://schemas.microsoft.com/office/drawing/2014/main" id="{DA0DE522-A3B4-F994-393A-35B5DC949463}"/>
                  </a:ext>
                </a:extLst>
              </p:cNvPr>
              <p:cNvSpPr txBox="1">
                <a:spLocks noRot="1" noChangeAspect="1" noMove="1" noResize="1" noEditPoints="1" noAdjustHandles="1" noChangeArrowheads="1" noChangeShapeType="1" noTextEdit="1"/>
              </p:cNvSpPr>
              <p:nvPr/>
            </p:nvSpPr>
            <p:spPr>
              <a:xfrm>
                <a:off x="8456196" y="3013415"/>
                <a:ext cx="827314" cy="461665"/>
              </a:xfrm>
              <a:prstGeom prst="rect">
                <a:avLst/>
              </a:prstGeom>
              <a:blipFill>
                <a:blip r:embed="rId33"/>
                <a:stretch>
                  <a:fillRect b="-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字方塊 48">
                <a:extLst>
                  <a:ext uri="{FF2B5EF4-FFF2-40B4-BE49-F238E27FC236}">
                    <a16:creationId xmlns:a16="http://schemas.microsoft.com/office/drawing/2014/main" id="{D65ABA04-052A-807F-3AA8-8598E1F76EFE}"/>
                  </a:ext>
                </a:extLst>
              </p:cNvPr>
              <p:cNvSpPr txBox="1"/>
              <p:nvPr/>
            </p:nvSpPr>
            <p:spPr>
              <a:xfrm>
                <a:off x="8510029" y="4296188"/>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𝑁</m:t>
                          </m:r>
                        </m:sub>
                      </m:sSub>
                    </m:oMath>
                  </m:oMathPara>
                </a14:m>
                <a:endParaRPr lang="zh-TW" altLang="en-US" sz="2400" dirty="0"/>
              </a:p>
            </p:txBody>
          </p:sp>
        </mc:Choice>
        <mc:Fallback>
          <p:sp>
            <p:nvSpPr>
              <p:cNvPr id="31" name="文字方塊 48">
                <a:extLst>
                  <a:ext uri="{FF2B5EF4-FFF2-40B4-BE49-F238E27FC236}">
                    <a16:creationId xmlns:a16="http://schemas.microsoft.com/office/drawing/2014/main" id="{D65ABA04-052A-807F-3AA8-8598E1F76EFE}"/>
                  </a:ext>
                </a:extLst>
              </p:cNvPr>
              <p:cNvSpPr txBox="1">
                <a:spLocks noRot="1" noChangeAspect="1" noMove="1" noResize="1" noEditPoints="1" noAdjustHandles="1" noChangeArrowheads="1" noChangeShapeType="1" noTextEdit="1"/>
              </p:cNvSpPr>
              <p:nvPr/>
            </p:nvSpPr>
            <p:spPr>
              <a:xfrm>
                <a:off x="8510029" y="4296188"/>
                <a:ext cx="827314" cy="461665"/>
              </a:xfrm>
              <a:prstGeom prst="rect">
                <a:avLst/>
              </a:prstGeom>
              <a:blipFill>
                <a:blip r:embed="rId34"/>
                <a:stretch>
                  <a:fillRect b="-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字方塊 49">
                <a:extLst>
                  <a:ext uri="{FF2B5EF4-FFF2-40B4-BE49-F238E27FC236}">
                    <a16:creationId xmlns:a16="http://schemas.microsoft.com/office/drawing/2014/main" id="{8C37CB2C-7686-27FA-3E57-BA9F1D13A5DB}"/>
                  </a:ext>
                </a:extLst>
              </p:cNvPr>
              <p:cNvSpPr txBox="1"/>
              <p:nvPr/>
            </p:nvSpPr>
            <p:spPr>
              <a:xfrm>
                <a:off x="9054388" y="2003677"/>
                <a:ext cx="827314" cy="47359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32" name="文字方塊 49">
                <a:extLst>
                  <a:ext uri="{FF2B5EF4-FFF2-40B4-BE49-F238E27FC236}">
                    <a16:creationId xmlns:a16="http://schemas.microsoft.com/office/drawing/2014/main" id="{8C37CB2C-7686-27FA-3E57-BA9F1D13A5DB}"/>
                  </a:ext>
                </a:extLst>
              </p:cNvPr>
              <p:cNvSpPr txBox="1">
                <a:spLocks noRot="1" noChangeAspect="1" noMove="1" noResize="1" noEditPoints="1" noAdjustHandles="1" noChangeArrowheads="1" noChangeShapeType="1" noTextEdit="1"/>
              </p:cNvSpPr>
              <p:nvPr/>
            </p:nvSpPr>
            <p:spPr>
              <a:xfrm>
                <a:off x="9054388" y="2003677"/>
                <a:ext cx="827314" cy="473591"/>
              </a:xfrm>
              <a:prstGeom prst="rect">
                <a:avLst/>
              </a:prstGeom>
              <a:blipFill>
                <a:blip r:embed="rId35"/>
                <a:stretch>
                  <a:fillRect b="-26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字方塊 50">
                <a:extLst>
                  <a:ext uri="{FF2B5EF4-FFF2-40B4-BE49-F238E27FC236}">
                    <a16:creationId xmlns:a16="http://schemas.microsoft.com/office/drawing/2014/main" id="{3B926C5B-004F-0560-8259-2E614E481B3F}"/>
                  </a:ext>
                </a:extLst>
              </p:cNvPr>
              <p:cNvSpPr txBox="1"/>
              <p:nvPr/>
            </p:nvSpPr>
            <p:spPr>
              <a:xfrm>
                <a:off x="9054388" y="2532295"/>
                <a:ext cx="827314" cy="47359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33" name="文字方塊 50">
                <a:extLst>
                  <a:ext uri="{FF2B5EF4-FFF2-40B4-BE49-F238E27FC236}">
                    <a16:creationId xmlns:a16="http://schemas.microsoft.com/office/drawing/2014/main" id="{3B926C5B-004F-0560-8259-2E614E481B3F}"/>
                  </a:ext>
                </a:extLst>
              </p:cNvPr>
              <p:cNvSpPr txBox="1">
                <a:spLocks noRot="1" noChangeAspect="1" noMove="1" noResize="1" noEditPoints="1" noAdjustHandles="1" noChangeArrowheads="1" noChangeShapeType="1" noTextEdit="1"/>
              </p:cNvSpPr>
              <p:nvPr/>
            </p:nvSpPr>
            <p:spPr>
              <a:xfrm>
                <a:off x="9054388" y="2532295"/>
                <a:ext cx="827314" cy="473591"/>
              </a:xfrm>
              <a:prstGeom prst="rect">
                <a:avLst/>
              </a:prstGeom>
              <a:blipFill>
                <a:blip r:embed="rId36"/>
                <a:stretch>
                  <a:fillRect b="-26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字方塊 51">
                <a:extLst>
                  <a:ext uri="{FF2B5EF4-FFF2-40B4-BE49-F238E27FC236}">
                    <a16:creationId xmlns:a16="http://schemas.microsoft.com/office/drawing/2014/main" id="{F1D514E0-7DBE-F9BB-BB81-FB8923827646}"/>
                  </a:ext>
                </a:extLst>
              </p:cNvPr>
              <p:cNvSpPr txBox="1"/>
              <p:nvPr/>
            </p:nvSpPr>
            <p:spPr>
              <a:xfrm>
                <a:off x="9054388" y="3044850"/>
                <a:ext cx="827314" cy="47359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34" name="文字方塊 51">
                <a:extLst>
                  <a:ext uri="{FF2B5EF4-FFF2-40B4-BE49-F238E27FC236}">
                    <a16:creationId xmlns:a16="http://schemas.microsoft.com/office/drawing/2014/main" id="{F1D514E0-7DBE-F9BB-BB81-FB8923827646}"/>
                  </a:ext>
                </a:extLst>
              </p:cNvPr>
              <p:cNvSpPr txBox="1">
                <a:spLocks noRot="1" noChangeAspect="1" noMove="1" noResize="1" noEditPoints="1" noAdjustHandles="1" noChangeArrowheads="1" noChangeShapeType="1" noTextEdit="1"/>
              </p:cNvSpPr>
              <p:nvPr/>
            </p:nvSpPr>
            <p:spPr>
              <a:xfrm>
                <a:off x="9054388" y="3044850"/>
                <a:ext cx="827314" cy="473591"/>
              </a:xfrm>
              <a:prstGeom prst="rect">
                <a:avLst/>
              </a:prstGeom>
              <a:blipFill>
                <a:blip r:embed="rId37"/>
                <a:stretch>
                  <a:fillRect b="-26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字方塊 52">
                <a:extLst>
                  <a:ext uri="{FF2B5EF4-FFF2-40B4-BE49-F238E27FC236}">
                    <a16:creationId xmlns:a16="http://schemas.microsoft.com/office/drawing/2014/main" id="{05F3ED0A-619A-732C-3B41-E0F3592F2CB7}"/>
                  </a:ext>
                </a:extLst>
              </p:cNvPr>
              <p:cNvSpPr txBox="1"/>
              <p:nvPr/>
            </p:nvSpPr>
            <p:spPr>
              <a:xfrm>
                <a:off x="9054388" y="4292369"/>
                <a:ext cx="827314" cy="47359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𝑁</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35" name="文字方塊 52">
                <a:extLst>
                  <a:ext uri="{FF2B5EF4-FFF2-40B4-BE49-F238E27FC236}">
                    <a16:creationId xmlns:a16="http://schemas.microsoft.com/office/drawing/2014/main" id="{05F3ED0A-619A-732C-3B41-E0F3592F2CB7}"/>
                  </a:ext>
                </a:extLst>
              </p:cNvPr>
              <p:cNvSpPr txBox="1">
                <a:spLocks noRot="1" noChangeAspect="1" noMove="1" noResize="1" noEditPoints="1" noAdjustHandles="1" noChangeArrowheads="1" noChangeShapeType="1" noTextEdit="1"/>
              </p:cNvSpPr>
              <p:nvPr/>
            </p:nvSpPr>
            <p:spPr>
              <a:xfrm>
                <a:off x="9054388" y="4292369"/>
                <a:ext cx="827314" cy="473591"/>
              </a:xfrm>
              <a:prstGeom prst="rect">
                <a:avLst/>
              </a:prstGeom>
              <a:blipFill>
                <a:blip r:embed="rId38"/>
                <a:stretch>
                  <a:fillRect l="-2985"/>
                </a:stretch>
              </a:blipFill>
            </p:spPr>
            <p:txBody>
              <a:bodyPr/>
              <a:lstStyle/>
              <a:p>
                <a:r>
                  <a:rPr lang="zh-CN" altLang="en-US">
                    <a:noFill/>
                  </a:rPr>
                  <a:t> </a:t>
                </a:r>
              </a:p>
            </p:txBody>
          </p:sp>
        </mc:Fallback>
      </mc:AlternateContent>
      <p:sp>
        <p:nvSpPr>
          <p:cNvPr id="36" name="矩形: 圓角 2">
            <a:extLst>
              <a:ext uri="{FF2B5EF4-FFF2-40B4-BE49-F238E27FC236}">
                <a16:creationId xmlns:a16="http://schemas.microsoft.com/office/drawing/2014/main" id="{275894E0-3DFC-2206-1BB8-B7A9EFE31792}"/>
              </a:ext>
            </a:extLst>
          </p:cNvPr>
          <p:cNvSpPr/>
          <p:nvPr/>
        </p:nvSpPr>
        <p:spPr>
          <a:xfrm>
            <a:off x="2405572" y="2508539"/>
            <a:ext cx="419327" cy="4616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圓角 88">
            <a:extLst>
              <a:ext uri="{FF2B5EF4-FFF2-40B4-BE49-F238E27FC236}">
                <a16:creationId xmlns:a16="http://schemas.microsoft.com/office/drawing/2014/main" id="{EFF94913-D5F1-9A90-2FA6-B431B02E7F6D}"/>
              </a:ext>
            </a:extLst>
          </p:cNvPr>
          <p:cNvSpPr/>
          <p:nvPr/>
        </p:nvSpPr>
        <p:spPr>
          <a:xfrm>
            <a:off x="2384409" y="3100613"/>
            <a:ext cx="4039883" cy="4081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圓角 89">
            <a:extLst>
              <a:ext uri="{FF2B5EF4-FFF2-40B4-BE49-F238E27FC236}">
                <a16:creationId xmlns:a16="http://schemas.microsoft.com/office/drawing/2014/main" id="{31224DFE-BB73-1694-E2FB-A9A6A92DB1B7}"/>
              </a:ext>
            </a:extLst>
          </p:cNvPr>
          <p:cNvSpPr/>
          <p:nvPr/>
        </p:nvSpPr>
        <p:spPr>
          <a:xfrm>
            <a:off x="3284256" y="2524956"/>
            <a:ext cx="523501" cy="408176"/>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圓角 90">
            <a:extLst>
              <a:ext uri="{FF2B5EF4-FFF2-40B4-BE49-F238E27FC236}">
                <a16:creationId xmlns:a16="http://schemas.microsoft.com/office/drawing/2014/main" id="{D2AAB034-0620-42E2-DDAF-F0D94611ACA4}"/>
              </a:ext>
            </a:extLst>
          </p:cNvPr>
          <p:cNvSpPr/>
          <p:nvPr/>
        </p:nvSpPr>
        <p:spPr>
          <a:xfrm>
            <a:off x="3307857" y="3048824"/>
            <a:ext cx="3168367" cy="523220"/>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圓角 91">
            <a:extLst>
              <a:ext uri="{FF2B5EF4-FFF2-40B4-BE49-F238E27FC236}">
                <a16:creationId xmlns:a16="http://schemas.microsoft.com/office/drawing/2014/main" id="{D42FE4CF-B3E6-E49A-715F-04C25AB11B8F}"/>
              </a:ext>
            </a:extLst>
          </p:cNvPr>
          <p:cNvSpPr/>
          <p:nvPr/>
        </p:nvSpPr>
        <p:spPr>
          <a:xfrm>
            <a:off x="4128850" y="2530698"/>
            <a:ext cx="546325" cy="40817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圓角 95">
            <a:extLst>
              <a:ext uri="{FF2B5EF4-FFF2-40B4-BE49-F238E27FC236}">
                <a16:creationId xmlns:a16="http://schemas.microsoft.com/office/drawing/2014/main" id="{DDEB91FC-56BB-412D-1F28-74A597FA25B8}"/>
              </a:ext>
            </a:extLst>
          </p:cNvPr>
          <p:cNvSpPr/>
          <p:nvPr/>
        </p:nvSpPr>
        <p:spPr>
          <a:xfrm>
            <a:off x="4107864" y="2970401"/>
            <a:ext cx="2470450" cy="66835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2" name="文字方塊 3">
                <a:extLst>
                  <a:ext uri="{FF2B5EF4-FFF2-40B4-BE49-F238E27FC236}">
                    <a16:creationId xmlns:a16="http://schemas.microsoft.com/office/drawing/2014/main" id="{1FBA5985-72F5-0787-9147-D28E21093ED8}"/>
                  </a:ext>
                </a:extLst>
              </p:cNvPr>
              <p:cNvSpPr txBox="1"/>
              <p:nvPr/>
            </p:nvSpPr>
            <p:spPr>
              <a:xfrm>
                <a:off x="2258885" y="4336000"/>
                <a:ext cx="4070652" cy="461665"/>
              </a:xfrm>
              <a:prstGeom prst="rect">
                <a:avLst/>
              </a:prstGeom>
              <a:noFill/>
            </p:spPr>
            <p:txBody>
              <a:bodyPr wrap="square" rtlCol="0">
                <a:spAutoFit/>
              </a:bodyPr>
              <a:lstStyle/>
              <a:p>
                <a:r>
                  <a:rPr lang="en-US" altLang="zh-TW" sz="2400" dirty="0"/>
                  <a:t>If all the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𝑛</m:t>
                        </m:r>
                      </m:sub>
                    </m:sSub>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10</m:t>
                    </m:r>
                  </m:oMath>
                </a14:m>
                <a:endParaRPr lang="zh-TW" altLang="en-US" sz="2400" dirty="0"/>
              </a:p>
            </p:txBody>
          </p:sp>
        </mc:Choice>
        <mc:Fallback>
          <p:sp>
            <p:nvSpPr>
              <p:cNvPr id="42" name="文字方塊 3">
                <a:extLst>
                  <a:ext uri="{FF2B5EF4-FFF2-40B4-BE49-F238E27FC236}">
                    <a16:creationId xmlns:a16="http://schemas.microsoft.com/office/drawing/2014/main" id="{1FBA5985-72F5-0787-9147-D28E21093ED8}"/>
                  </a:ext>
                </a:extLst>
              </p:cNvPr>
              <p:cNvSpPr txBox="1">
                <a:spLocks noRot="1" noChangeAspect="1" noMove="1" noResize="1" noEditPoints="1" noAdjustHandles="1" noChangeArrowheads="1" noChangeShapeType="1" noTextEdit="1"/>
              </p:cNvSpPr>
              <p:nvPr/>
            </p:nvSpPr>
            <p:spPr>
              <a:xfrm>
                <a:off x="2258885" y="4336000"/>
                <a:ext cx="4070652" cy="461665"/>
              </a:xfrm>
              <a:prstGeom prst="rect">
                <a:avLst/>
              </a:prstGeom>
              <a:blipFill>
                <a:blip r:embed="rId39"/>
                <a:stretch>
                  <a:fillRect l="-2492" t="-8108" b="-297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文字方塊 55">
                <a:extLst>
                  <a:ext uri="{FF2B5EF4-FFF2-40B4-BE49-F238E27FC236}">
                    <a16:creationId xmlns:a16="http://schemas.microsoft.com/office/drawing/2014/main" id="{303E71E8-D954-B380-DCFD-4A75821AB7FC}"/>
                  </a:ext>
                </a:extLst>
              </p:cNvPr>
              <p:cNvSpPr txBox="1"/>
              <p:nvPr/>
            </p:nvSpPr>
            <p:spPr>
              <a:xfrm>
                <a:off x="2258885" y="5335406"/>
                <a:ext cx="4070652" cy="461665"/>
              </a:xfrm>
              <a:prstGeom prst="rect">
                <a:avLst/>
              </a:prstGeom>
              <a:noFill/>
            </p:spPr>
            <p:txBody>
              <a:bodyPr wrap="square" rtlCol="0">
                <a:spAutoFit/>
              </a:bodyPr>
              <a:lstStyle/>
              <a:p>
                <a:r>
                  <a:rPr lang="en-US" altLang="zh-TW" sz="2400" dirty="0"/>
                  <a:t>Minus by a baseline </a:t>
                </a:r>
                <a14:m>
                  <m:oMath xmlns:m="http://schemas.openxmlformats.org/officeDocument/2006/math">
                    <m:r>
                      <a:rPr lang="en-US" altLang="zh-TW" sz="2400" b="0" i="1" smtClean="0">
                        <a:latin typeface="Cambria Math" panose="02040503050406030204" pitchFamily="18" charset="0"/>
                      </a:rPr>
                      <m:t>𝑏</m:t>
                    </m:r>
                  </m:oMath>
                </a14:m>
                <a:endParaRPr lang="zh-TW" altLang="en-US" sz="2400" dirty="0"/>
              </a:p>
            </p:txBody>
          </p:sp>
        </mc:Choice>
        <mc:Fallback>
          <p:sp>
            <p:nvSpPr>
              <p:cNvPr id="43" name="文字方塊 55">
                <a:extLst>
                  <a:ext uri="{FF2B5EF4-FFF2-40B4-BE49-F238E27FC236}">
                    <a16:creationId xmlns:a16="http://schemas.microsoft.com/office/drawing/2014/main" id="{303E71E8-D954-B380-DCFD-4A75821AB7FC}"/>
                  </a:ext>
                </a:extLst>
              </p:cNvPr>
              <p:cNvSpPr txBox="1">
                <a:spLocks noRot="1" noChangeAspect="1" noMove="1" noResize="1" noEditPoints="1" noAdjustHandles="1" noChangeArrowheads="1" noChangeShapeType="1" noTextEdit="1"/>
              </p:cNvSpPr>
              <p:nvPr/>
            </p:nvSpPr>
            <p:spPr>
              <a:xfrm>
                <a:off x="2258885" y="5335406"/>
                <a:ext cx="4070652" cy="461665"/>
              </a:xfrm>
              <a:prstGeom prst="rect">
                <a:avLst/>
              </a:prstGeom>
              <a:blipFill>
                <a:blip r:embed="rId40"/>
                <a:stretch>
                  <a:fillRect l="-2492" t="-8108" b="-297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字方塊 56">
                <a:extLst>
                  <a:ext uri="{FF2B5EF4-FFF2-40B4-BE49-F238E27FC236}">
                    <a16:creationId xmlns:a16="http://schemas.microsoft.com/office/drawing/2014/main" id="{4BBD5F65-D149-3AA6-D665-B964B39CF3B6}"/>
                  </a:ext>
                </a:extLst>
              </p:cNvPr>
              <p:cNvSpPr txBox="1"/>
              <p:nvPr/>
            </p:nvSpPr>
            <p:spPr>
              <a:xfrm>
                <a:off x="9755695" y="1995037"/>
                <a:ext cx="682797"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p:sp>
            <p:nvSpPr>
              <p:cNvPr id="44" name="文字方塊 56">
                <a:extLst>
                  <a:ext uri="{FF2B5EF4-FFF2-40B4-BE49-F238E27FC236}">
                    <a16:creationId xmlns:a16="http://schemas.microsoft.com/office/drawing/2014/main" id="{4BBD5F65-D149-3AA6-D665-B964B39CF3B6}"/>
                  </a:ext>
                </a:extLst>
              </p:cNvPr>
              <p:cNvSpPr txBox="1">
                <a:spLocks noRot="1" noChangeAspect="1" noMove="1" noResize="1" noEditPoints="1" noAdjustHandles="1" noChangeArrowheads="1" noChangeShapeType="1" noTextEdit="1"/>
              </p:cNvSpPr>
              <p:nvPr/>
            </p:nvSpPr>
            <p:spPr>
              <a:xfrm>
                <a:off x="9755695" y="1995037"/>
                <a:ext cx="682797" cy="461665"/>
              </a:xfrm>
              <a:prstGeom prst="rect">
                <a:avLst/>
              </a:prstGeom>
              <a:blipFill>
                <a:blip r:embed="rId4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文字方塊 57">
                <a:extLst>
                  <a:ext uri="{FF2B5EF4-FFF2-40B4-BE49-F238E27FC236}">
                    <a16:creationId xmlns:a16="http://schemas.microsoft.com/office/drawing/2014/main" id="{16F4DE8D-B0B4-DF42-C134-D8DE5E787A8D}"/>
                  </a:ext>
                </a:extLst>
              </p:cNvPr>
              <p:cNvSpPr txBox="1"/>
              <p:nvPr/>
            </p:nvSpPr>
            <p:spPr>
              <a:xfrm>
                <a:off x="9780108" y="2552910"/>
                <a:ext cx="682797"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p:sp>
            <p:nvSpPr>
              <p:cNvPr id="45" name="文字方塊 57">
                <a:extLst>
                  <a:ext uri="{FF2B5EF4-FFF2-40B4-BE49-F238E27FC236}">
                    <a16:creationId xmlns:a16="http://schemas.microsoft.com/office/drawing/2014/main" id="{16F4DE8D-B0B4-DF42-C134-D8DE5E787A8D}"/>
                  </a:ext>
                </a:extLst>
              </p:cNvPr>
              <p:cNvSpPr txBox="1">
                <a:spLocks noRot="1" noChangeAspect="1" noMove="1" noResize="1" noEditPoints="1" noAdjustHandles="1" noChangeArrowheads="1" noChangeShapeType="1" noTextEdit="1"/>
              </p:cNvSpPr>
              <p:nvPr/>
            </p:nvSpPr>
            <p:spPr>
              <a:xfrm>
                <a:off x="9780108" y="2552910"/>
                <a:ext cx="682797" cy="461665"/>
              </a:xfrm>
              <a:prstGeom prst="rect">
                <a:avLst/>
              </a:prstGeom>
              <a:blipFill>
                <a:blip r:embed="rId4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文字方塊 58">
                <a:extLst>
                  <a:ext uri="{FF2B5EF4-FFF2-40B4-BE49-F238E27FC236}">
                    <a16:creationId xmlns:a16="http://schemas.microsoft.com/office/drawing/2014/main" id="{83697E67-C645-1D94-383E-2A18130EFAB5}"/>
                  </a:ext>
                </a:extLst>
              </p:cNvPr>
              <p:cNvSpPr txBox="1"/>
              <p:nvPr/>
            </p:nvSpPr>
            <p:spPr>
              <a:xfrm>
                <a:off x="9780108" y="3060913"/>
                <a:ext cx="682797"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p:sp>
            <p:nvSpPr>
              <p:cNvPr id="46" name="文字方塊 58">
                <a:extLst>
                  <a:ext uri="{FF2B5EF4-FFF2-40B4-BE49-F238E27FC236}">
                    <a16:creationId xmlns:a16="http://schemas.microsoft.com/office/drawing/2014/main" id="{83697E67-C645-1D94-383E-2A18130EFAB5}"/>
                  </a:ext>
                </a:extLst>
              </p:cNvPr>
              <p:cNvSpPr txBox="1">
                <a:spLocks noRot="1" noChangeAspect="1" noMove="1" noResize="1" noEditPoints="1" noAdjustHandles="1" noChangeArrowheads="1" noChangeShapeType="1" noTextEdit="1"/>
              </p:cNvSpPr>
              <p:nvPr/>
            </p:nvSpPr>
            <p:spPr>
              <a:xfrm>
                <a:off x="9780108" y="3060913"/>
                <a:ext cx="682797" cy="461665"/>
              </a:xfrm>
              <a:prstGeom prst="rect">
                <a:avLst/>
              </a:prstGeom>
              <a:blipFill>
                <a:blip r:embed="rId4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文字方塊 59">
                <a:extLst>
                  <a:ext uri="{FF2B5EF4-FFF2-40B4-BE49-F238E27FC236}">
                    <a16:creationId xmlns:a16="http://schemas.microsoft.com/office/drawing/2014/main" id="{61F9A615-31DC-18D5-DE19-1F3DFC5184F5}"/>
                  </a:ext>
                </a:extLst>
              </p:cNvPr>
              <p:cNvSpPr txBox="1"/>
              <p:nvPr/>
            </p:nvSpPr>
            <p:spPr>
              <a:xfrm>
                <a:off x="9756305" y="4296188"/>
                <a:ext cx="682797"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p:sp>
            <p:nvSpPr>
              <p:cNvPr id="47" name="文字方塊 59">
                <a:extLst>
                  <a:ext uri="{FF2B5EF4-FFF2-40B4-BE49-F238E27FC236}">
                    <a16:creationId xmlns:a16="http://schemas.microsoft.com/office/drawing/2014/main" id="{61F9A615-31DC-18D5-DE19-1F3DFC5184F5}"/>
                  </a:ext>
                </a:extLst>
              </p:cNvPr>
              <p:cNvSpPr txBox="1">
                <a:spLocks noRot="1" noChangeAspect="1" noMove="1" noResize="1" noEditPoints="1" noAdjustHandles="1" noChangeArrowheads="1" noChangeShapeType="1" noTextEdit="1"/>
              </p:cNvSpPr>
              <p:nvPr/>
            </p:nvSpPr>
            <p:spPr>
              <a:xfrm>
                <a:off x="9756305" y="4296188"/>
                <a:ext cx="682797" cy="461665"/>
              </a:xfrm>
              <a:prstGeom prst="rect">
                <a:avLst/>
              </a:prstGeom>
              <a:blipFill>
                <a:blip r:embed="rId4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文字方塊 60">
                <a:extLst>
                  <a:ext uri="{FF2B5EF4-FFF2-40B4-BE49-F238E27FC236}">
                    <a16:creationId xmlns:a16="http://schemas.microsoft.com/office/drawing/2014/main" id="{CE5863D6-CB97-FB9F-F6C8-EA5CBD72B8CC}"/>
                  </a:ext>
                </a:extLst>
              </p:cNvPr>
              <p:cNvSpPr txBox="1"/>
              <p:nvPr/>
            </p:nvSpPr>
            <p:spPr>
              <a:xfrm>
                <a:off x="1605818" y="6035025"/>
                <a:ext cx="6153239" cy="461665"/>
              </a:xfrm>
              <a:prstGeom prst="rect">
                <a:avLst/>
              </a:prstGeom>
              <a:noFill/>
            </p:spPr>
            <p:txBody>
              <a:bodyPr wrap="square" rtlCol="0">
                <a:spAutoFit/>
              </a:bodyPr>
              <a:lstStyle/>
              <a:p>
                <a:r>
                  <a:rPr lang="en-US" altLang="zh-TW" sz="2400" dirty="0"/>
                  <a:t>Make </a:t>
                </a:r>
                <a14:m>
                  <m:oMath xmlns:m="http://schemas.openxmlformats.org/officeDocument/2006/math">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𝑡</m:t>
                        </m:r>
                      </m:sub>
                      <m:sup>
                        <m:r>
                          <a:rPr lang="en-US" altLang="zh-TW" sz="2400" b="0" i="1" smtClean="0">
                            <a:latin typeface="Cambria Math" panose="02040503050406030204" pitchFamily="18" charset="0"/>
                          </a:rPr>
                          <m:t>′</m:t>
                        </m:r>
                      </m:sup>
                    </m:sSubSup>
                  </m:oMath>
                </a14:m>
                <a:r>
                  <a:rPr lang="zh-TW" altLang="en-US" sz="2400" dirty="0"/>
                  <a:t> </a:t>
                </a:r>
                <a:r>
                  <a:rPr lang="en-US" altLang="zh-TW" sz="2400" dirty="0"/>
                  <a:t>have positive and negative values </a:t>
                </a:r>
                <a:endParaRPr lang="zh-TW" altLang="en-US" sz="2400" dirty="0"/>
              </a:p>
            </p:txBody>
          </p:sp>
        </mc:Choice>
        <mc:Fallback>
          <p:sp>
            <p:nvSpPr>
              <p:cNvPr id="48" name="文字方塊 60">
                <a:extLst>
                  <a:ext uri="{FF2B5EF4-FFF2-40B4-BE49-F238E27FC236}">
                    <a16:creationId xmlns:a16="http://schemas.microsoft.com/office/drawing/2014/main" id="{CE5863D6-CB97-FB9F-F6C8-EA5CBD72B8CC}"/>
                  </a:ext>
                </a:extLst>
              </p:cNvPr>
              <p:cNvSpPr txBox="1">
                <a:spLocks noRot="1" noChangeAspect="1" noMove="1" noResize="1" noEditPoints="1" noAdjustHandles="1" noChangeArrowheads="1" noChangeShapeType="1" noTextEdit="1"/>
              </p:cNvSpPr>
              <p:nvPr/>
            </p:nvSpPr>
            <p:spPr>
              <a:xfrm>
                <a:off x="1605818" y="6035025"/>
                <a:ext cx="6153239" cy="461665"/>
              </a:xfrm>
              <a:prstGeom prst="rect">
                <a:avLst/>
              </a:prstGeom>
              <a:blipFill>
                <a:blip r:embed="rId45"/>
                <a:stretch>
                  <a:fillRect l="-1440" t="-8108" b="-297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字方塊 61">
                <a:extLst>
                  <a:ext uri="{FF2B5EF4-FFF2-40B4-BE49-F238E27FC236}">
                    <a16:creationId xmlns:a16="http://schemas.microsoft.com/office/drawing/2014/main" id="{491387F8-08A3-B9ED-4832-DE342CB8DF74}"/>
                  </a:ext>
                </a:extLst>
              </p:cNvPr>
              <p:cNvSpPr txBox="1"/>
              <p:nvPr/>
            </p:nvSpPr>
            <p:spPr>
              <a:xfrm>
                <a:off x="3124343" y="4808158"/>
                <a:ext cx="4070652" cy="461665"/>
              </a:xfrm>
              <a:prstGeom prst="rect">
                <a:avLst/>
              </a:prstGeom>
              <a:noFill/>
            </p:spPr>
            <p:txBody>
              <a:bodyPr wrap="square" rtlCol="0">
                <a:spAutoFit/>
              </a:bodyPr>
              <a:lstStyle/>
              <a:p>
                <a:pPr algn="ct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𝑛</m:t>
                        </m:r>
                      </m:sub>
                    </m:sSub>
                    <m:r>
                      <a:rPr lang="en-US" altLang="zh-TW" sz="2400" b="0" i="1" smtClean="0">
                        <a:latin typeface="Cambria Math" panose="02040503050406030204" pitchFamily="18" charset="0"/>
                      </a:rPr>
                      <m:t>=10</m:t>
                    </m:r>
                  </m:oMath>
                </a14:m>
                <a:r>
                  <a:rPr lang="zh-TW" altLang="en-US" sz="2400" dirty="0"/>
                  <a:t> </a:t>
                </a:r>
                <a:r>
                  <a:rPr lang="en-US" altLang="zh-TW" sz="2400" dirty="0"/>
                  <a:t>is negative …</a:t>
                </a:r>
                <a:endParaRPr lang="zh-TW" altLang="en-US" sz="2400" dirty="0"/>
              </a:p>
            </p:txBody>
          </p:sp>
        </mc:Choice>
        <mc:Fallback>
          <p:sp>
            <p:nvSpPr>
              <p:cNvPr id="49" name="文字方塊 61">
                <a:extLst>
                  <a:ext uri="{FF2B5EF4-FFF2-40B4-BE49-F238E27FC236}">
                    <a16:creationId xmlns:a16="http://schemas.microsoft.com/office/drawing/2014/main" id="{491387F8-08A3-B9ED-4832-DE342CB8DF74}"/>
                  </a:ext>
                </a:extLst>
              </p:cNvPr>
              <p:cNvSpPr txBox="1">
                <a:spLocks noRot="1" noChangeAspect="1" noMove="1" noResize="1" noEditPoints="1" noAdjustHandles="1" noChangeArrowheads="1" noChangeShapeType="1" noTextEdit="1"/>
              </p:cNvSpPr>
              <p:nvPr/>
            </p:nvSpPr>
            <p:spPr>
              <a:xfrm>
                <a:off x="3124343" y="4808158"/>
                <a:ext cx="4070652" cy="461665"/>
              </a:xfrm>
              <a:prstGeom prst="rect">
                <a:avLst/>
              </a:prstGeom>
              <a:blipFill>
                <a:blip r:embed="rId46"/>
                <a:stretch>
                  <a:fillRect t="-8108" b="-29730"/>
                </a:stretch>
              </a:blipFill>
            </p:spPr>
            <p:txBody>
              <a:bodyPr/>
              <a:lstStyle/>
              <a:p>
                <a:r>
                  <a:rPr lang="zh-CN" altLang="en-US">
                    <a:noFill/>
                  </a:rPr>
                  <a:t> </a:t>
                </a:r>
              </a:p>
            </p:txBody>
          </p:sp>
        </mc:Fallback>
      </mc:AlternateContent>
      <p:sp>
        <p:nvSpPr>
          <p:cNvPr id="50" name="文字方塊 62">
            <a:extLst>
              <a:ext uri="{FF2B5EF4-FFF2-40B4-BE49-F238E27FC236}">
                <a16:creationId xmlns:a16="http://schemas.microsoft.com/office/drawing/2014/main" id="{8F97F55D-734C-9FF4-7925-1DC0DF013EDB}"/>
              </a:ext>
            </a:extLst>
          </p:cNvPr>
          <p:cNvSpPr txBox="1"/>
          <p:nvPr/>
        </p:nvSpPr>
        <p:spPr>
          <a:xfrm>
            <a:off x="2258885" y="3847097"/>
            <a:ext cx="4774466" cy="461665"/>
          </a:xfrm>
          <a:prstGeom prst="rect">
            <a:avLst/>
          </a:prstGeom>
          <a:noFill/>
        </p:spPr>
        <p:txBody>
          <a:bodyPr wrap="square" rtlCol="0">
            <a:spAutoFit/>
          </a:bodyPr>
          <a:lstStyle/>
          <a:p>
            <a:r>
              <a:rPr lang="en-US" altLang="zh-TW" sz="2400" dirty="0"/>
              <a:t>Good or bad reward is “relative”</a:t>
            </a:r>
            <a:endParaRPr lang="zh-TW" altLang="en-US" sz="2400" dirty="0"/>
          </a:p>
        </p:txBody>
      </p:sp>
      <p:sp>
        <p:nvSpPr>
          <p:cNvPr id="51" name="文字方塊 63">
            <a:extLst>
              <a:ext uri="{FF2B5EF4-FFF2-40B4-BE49-F238E27FC236}">
                <a16:creationId xmlns:a16="http://schemas.microsoft.com/office/drawing/2014/main" id="{7BE5B170-DA01-4635-5AE0-5ADFBF619675}"/>
              </a:ext>
            </a:extLst>
          </p:cNvPr>
          <p:cNvSpPr txBox="1"/>
          <p:nvPr/>
        </p:nvSpPr>
        <p:spPr>
          <a:xfrm>
            <a:off x="5470603" y="5309059"/>
            <a:ext cx="720030"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400" dirty="0"/>
              <a:t>???</a:t>
            </a:r>
            <a:endParaRPr lang="zh-TW" altLang="en-US" sz="2400" dirty="0"/>
          </a:p>
        </p:txBody>
      </p:sp>
    </p:spTree>
    <p:extLst>
      <p:ext uri="{BB962C8B-B14F-4D97-AF65-F5344CB8AC3E}">
        <p14:creationId xmlns:p14="http://schemas.microsoft.com/office/powerpoint/2010/main" val="186333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P spid="48" grpId="0"/>
      <p:bldP spid="49" grpId="0"/>
      <p:bldP spid="50" grpId="0"/>
      <p:bldP spid="5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6AAA-3629-0DE9-F7B2-97E23AA7EE1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EF42B04-B772-1230-5FDE-A26DA987DFEB}"/>
              </a:ext>
            </a:extLst>
          </p:cNvPr>
          <p:cNvSpPr>
            <a:spLocks noGrp="1"/>
          </p:cNvSpPr>
          <p:nvPr>
            <p:ph type="title"/>
          </p:nvPr>
        </p:nvSpPr>
        <p:spPr/>
        <p:txBody>
          <a:bodyPr/>
          <a:lstStyle/>
          <a:p>
            <a:r>
              <a:rPr lang="en-US" altLang="zh-TW" dirty="0"/>
              <a:t>Policy Gradient </a:t>
            </a:r>
            <a:r>
              <a:rPr lang="zh-TW" altLang="en-US" dirty="0"/>
              <a:t>算法</a:t>
            </a:r>
            <a:endParaRPr lang="zh-CN" altLang="en-US" dirty="0"/>
          </a:p>
        </p:txBody>
      </p:sp>
      <mc:AlternateContent xmlns:mc="http://schemas.openxmlformats.org/markup-compatibility/2006">
        <mc:Choice xmlns:a14="http://schemas.microsoft.com/office/drawing/2010/main" Requires="a14">
          <p:sp>
            <p:nvSpPr>
              <p:cNvPr id="2" name="內容版面配置區 2">
                <a:extLst>
                  <a:ext uri="{FF2B5EF4-FFF2-40B4-BE49-F238E27FC236}">
                    <a16:creationId xmlns:a16="http://schemas.microsoft.com/office/drawing/2014/main" id="{0F09DF5A-7B50-FDBD-2F37-EC34366BB5B8}"/>
                  </a:ext>
                </a:extLst>
              </p:cNvPr>
              <p:cNvSpPr txBox="1">
                <a:spLocks/>
              </p:cNvSpPr>
              <p:nvPr/>
            </p:nvSpPr>
            <p:spPr>
              <a:xfrm>
                <a:off x="658773" y="1604645"/>
                <a:ext cx="8152130" cy="3648710"/>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Initialize actor network parameters </a:t>
                </a:r>
                <a14:m>
                  <m:oMath xmlns:m="http://schemas.openxmlformats.org/officeDocument/2006/math">
                    <m:sSup>
                      <m:sSupPr>
                        <m:ctrlPr>
                          <a:rPr lang="en-US" altLang="zh-TW" i="1" smtClean="0">
                            <a:latin typeface="Cambria Math" panose="02040503050406030204" pitchFamily="18" charset="0"/>
                          </a:rPr>
                        </m:ctrlPr>
                      </m:sSupPr>
                      <m:e>
                        <m:r>
                          <a:rPr lang="zh-TW" altLang="en-US" i="1" smtClean="0">
                            <a:latin typeface="Cambria Math" panose="02040503050406030204" pitchFamily="18" charset="0"/>
                          </a:rPr>
                          <m:t>𝜃</m:t>
                        </m:r>
                      </m:e>
                      <m:sup>
                        <m:r>
                          <a:rPr lang="en-US" altLang="zh-TW" i="1" smtClean="0">
                            <a:latin typeface="Cambria Math" panose="02040503050406030204" pitchFamily="18" charset="0"/>
                          </a:rPr>
                          <m:t>0</m:t>
                        </m:r>
                      </m:sup>
                    </m:sSup>
                  </m:oMath>
                </a14:m>
                <a:endParaRPr lang="en-US" altLang="zh-TW" dirty="0"/>
              </a:p>
              <a:p>
                <a:r>
                  <a:rPr lang="en-US" altLang="zh-TW" dirty="0"/>
                  <a:t>For training iteration </a:t>
                </a:r>
                <a14:m>
                  <m:oMath xmlns:m="http://schemas.openxmlformats.org/officeDocument/2006/math">
                    <m:r>
                      <a:rPr lang="en-US" altLang="zh-TW" i="1" smtClean="0">
                        <a:latin typeface="Cambria Math" panose="02040503050406030204" pitchFamily="18" charset="0"/>
                      </a:rPr>
                      <m:t>𝑖</m:t>
                    </m:r>
                    <m:r>
                      <a:rPr lang="en-US" altLang="zh-TW" i="1" smtClean="0">
                        <a:latin typeface="Cambria Math" panose="02040503050406030204" pitchFamily="18" charset="0"/>
                      </a:rPr>
                      <m:t>=1</m:t>
                    </m:r>
                  </m:oMath>
                </a14:m>
                <a:r>
                  <a:rPr lang="zh-TW" altLang="en-US" dirty="0"/>
                  <a:t> </a:t>
                </a:r>
                <a:r>
                  <a:rPr lang="en-US" altLang="zh-TW" dirty="0"/>
                  <a:t>to </a:t>
                </a:r>
                <a14:m>
                  <m:oMath xmlns:m="http://schemas.openxmlformats.org/officeDocument/2006/math">
                    <m:r>
                      <a:rPr lang="en-US" altLang="zh-TW" i="1" smtClean="0">
                        <a:latin typeface="Cambria Math" panose="02040503050406030204" pitchFamily="18" charset="0"/>
                      </a:rPr>
                      <m:t>𝑇</m:t>
                    </m:r>
                  </m:oMath>
                </a14:m>
                <a:endParaRPr lang="en-US" altLang="zh-TW" dirty="0"/>
              </a:p>
              <a:p>
                <a:pPr lvl="1"/>
                <a:r>
                  <a:rPr lang="en-US" altLang="zh-TW" sz="2800" dirty="0"/>
                  <a:t>Using actor </a:t>
                </a:r>
                <a14:m>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𝜃</m:t>
                        </m:r>
                      </m:e>
                      <m:sup>
                        <m:r>
                          <a:rPr lang="en-US" altLang="zh-TW" sz="2800" i="1" smtClean="0">
                            <a:latin typeface="Cambria Math" panose="02040503050406030204" pitchFamily="18" charset="0"/>
                          </a:rPr>
                          <m:t>𝑖</m:t>
                        </m:r>
                        <m:r>
                          <a:rPr lang="en-US" altLang="zh-TW" sz="2800" i="1" smtClean="0">
                            <a:latin typeface="Cambria Math" panose="02040503050406030204" pitchFamily="18" charset="0"/>
                          </a:rPr>
                          <m:t>−1</m:t>
                        </m:r>
                      </m:sup>
                    </m:sSup>
                  </m:oMath>
                </a14:m>
                <a:r>
                  <a:rPr lang="zh-TW" altLang="en-US" sz="2800" dirty="0"/>
                  <a:t> </a:t>
                </a:r>
                <a:r>
                  <a:rPr lang="en-US" altLang="zh-TW" sz="2800" dirty="0"/>
                  <a:t>to interact </a:t>
                </a:r>
              </a:p>
              <a:p>
                <a:pPr lvl="1"/>
                <a:r>
                  <a:rPr lang="en-US" altLang="zh-TW" sz="2800" dirty="0"/>
                  <a:t>Obtain data </a:t>
                </a:r>
                <a14:m>
                  <m:oMath xmlns:m="http://schemas.openxmlformats.org/officeDocument/2006/math">
                    <m:d>
                      <m:dPr>
                        <m:begChr m:val="{"/>
                        <m:endChr m:val="}"/>
                        <m:ctrlPr>
                          <a:rPr lang="en-US" altLang="zh-TW" sz="2800" i="1" smtClean="0">
                            <a:latin typeface="Cambria Math" panose="02040503050406030204" pitchFamily="18" charset="0"/>
                          </a:rPr>
                        </m:ctrlPr>
                      </m:dPr>
                      <m:e>
                        <m:sSub>
                          <m:sSubPr>
                            <m:ctrlPr>
                              <a:rPr lang="en-US" altLang="zh-TW" sz="2800" i="1" smtClean="0">
                                <a:latin typeface="Cambria Math" panose="02040503050406030204" pitchFamily="18" charset="0"/>
                              </a:rPr>
                            </m:ctrlPr>
                          </m:sSubPr>
                          <m:e>
                            <m:r>
                              <a:rPr lang="en-US" altLang="zh-TW" sz="2800" i="1" smtClean="0">
                                <a:latin typeface="Cambria Math" panose="02040503050406030204" pitchFamily="18" charset="0"/>
                              </a:rPr>
                              <m:t>𝑠</m:t>
                            </m:r>
                          </m:e>
                          <m:sub>
                            <m:r>
                              <a:rPr lang="en-US" altLang="zh-TW" sz="2800" i="1" smtClean="0">
                                <a:latin typeface="Cambria Math" panose="02040503050406030204" pitchFamily="18" charset="0"/>
                              </a:rPr>
                              <m:t>1</m:t>
                            </m:r>
                          </m:sub>
                        </m:sSub>
                        <m:r>
                          <a:rPr lang="en-US" altLang="zh-TW" sz="280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i="1">
                                <a:latin typeface="Cambria Math" panose="02040503050406030204" pitchFamily="18" charset="0"/>
                              </a:rPr>
                              <m:t>1</m:t>
                            </m:r>
                          </m:sub>
                        </m:sSub>
                      </m:e>
                    </m:d>
                    <m:r>
                      <a:rPr lang="en-US" altLang="zh-TW" sz="2800" i="1" smtClean="0">
                        <a:latin typeface="Cambria Math" panose="02040503050406030204" pitchFamily="18" charset="0"/>
                      </a:rPr>
                      <m:t>,</m:t>
                    </m:r>
                    <m:d>
                      <m:dPr>
                        <m:begChr m:val="{"/>
                        <m:endChr m:val="}"/>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smtClean="0">
                                <a:latin typeface="Cambria Math" panose="02040503050406030204" pitchFamily="18" charset="0"/>
                              </a:rPr>
                              <m:t>2</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i="1" smtClean="0">
                                <a:latin typeface="Cambria Math" panose="02040503050406030204" pitchFamily="18" charset="0"/>
                              </a:rPr>
                              <m:t>2</m:t>
                            </m:r>
                          </m:sub>
                        </m:sSub>
                      </m:e>
                    </m:d>
                    <m:r>
                      <a:rPr lang="en-US" altLang="zh-TW" sz="2800" i="1" smtClean="0">
                        <a:latin typeface="Cambria Math" panose="02040503050406030204" pitchFamily="18" charset="0"/>
                      </a:rPr>
                      <m:t>,…,</m:t>
                    </m:r>
                    <m:d>
                      <m:dPr>
                        <m:begChr m:val="{"/>
                        <m:endChr m:val="}"/>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𝑁</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i="1">
                                <a:latin typeface="Cambria Math" panose="02040503050406030204" pitchFamily="18" charset="0"/>
                              </a:rPr>
                              <m:t>𝑁</m:t>
                            </m:r>
                          </m:sub>
                        </m:sSub>
                      </m:e>
                    </m:d>
                  </m:oMath>
                </a14:m>
                <a:endParaRPr lang="en-US" altLang="zh-TW" sz="2800" dirty="0"/>
              </a:p>
              <a:p>
                <a:pPr lvl="1"/>
                <a:r>
                  <a:rPr lang="en-US" altLang="zh-TW" sz="2800" dirty="0"/>
                  <a:t>Compute </a:t>
                </a:r>
                <a14:m>
                  <m:oMath xmlns:m="http://schemas.openxmlformats.org/officeDocument/2006/math">
                    <m:sSub>
                      <m:sSubPr>
                        <m:ctrlPr>
                          <a:rPr lang="en-US" altLang="zh-TW" sz="2800" i="1" smtClean="0">
                            <a:latin typeface="Cambria Math" panose="02040503050406030204" pitchFamily="18" charset="0"/>
                          </a:rPr>
                        </m:ctrlPr>
                      </m:sSubPr>
                      <m:e>
                        <m:r>
                          <a:rPr lang="en-US" altLang="zh-TW" sz="2800" i="1" smtClean="0">
                            <a:latin typeface="Cambria Math" panose="02040503050406030204" pitchFamily="18" charset="0"/>
                          </a:rPr>
                          <m:t>𝐴</m:t>
                        </m:r>
                      </m:e>
                      <m:sub>
                        <m:r>
                          <a:rPr lang="en-US" altLang="zh-TW" sz="2800" i="1" smtClean="0">
                            <a:latin typeface="Cambria Math" panose="02040503050406030204" pitchFamily="18" charset="0"/>
                          </a:rPr>
                          <m:t>1</m:t>
                        </m:r>
                      </m:sub>
                    </m:sSub>
                    <m:r>
                      <a:rPr lang="en-US" altLang="zh-TW" sz="2800" i="1" smtClean="0">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i="1" smtClean="0">
                            <a:latin typeface="Cambria Math" panose="02040503050406030204" pitchFamily="18" charset="0"/>
                          </a:rPr>
                          <m:t>𝐴</m:t>
                        </m:r>
                      </m:e>
                      <m:sub>
                        <m:r>
                          <a:rPr lang="en-US" altLang="zh-TW" sz="2800" i="1" smtClean="0">
                            <a:latin typeface="Cambria Math" panose="02040503050406030204" pitchFamily="18" charset="0"/>
                          </a:rPr>
                          <m:t>2</m:t>
                        </m:r>
                      </m:sub>
                    </m:sSub>
                    <m:r>
                      <a:rPr lang="en-US" altLang="zh-TW" sz="2800" i="1" smtClean="0">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i="1" smtClean="0">
                            <a:latin typeface="Cambria Math" panose="02040503050406030204" pitchFamily="18" charset="0"/>
                          </a:rPr>
                          <m:t>𝐴</m:t>
                        </m:r>
                      </m:e>
                      <m:sub>
                        <m:r>
                          <a:rPr lang="en-US" altLang="zh-TW" sz="2800" i="1" smtClean="0">
                            <a:latin typeface="Cambria Math" panose="02040503050406030204" pitchFamily="18" charset="0"/>
                          </a:rPr>
                          <m:t>𝑁</m:t>
                        </m:r>
                      </m:sub>
                    </m:sSub>
                  </m:oMath>
                </a14:m>
                <a:endParaRPr lang="en-US" altLang="zh-TW" sz="2800" dirty="0"/>
              </a:p>
              <a:p>
                <a:pPr lvl="1"/>
                <a:r>
                  <a:rPr lang="en-US" altLang="zh-TW" sz="2800" dirty="0"/>
                  <a:t>Compute loss </a:t>
                </a:r>
                <a14:m>
                  <m:oMath xmlns:m="http://schemas.openxmlformats.org/officeDocument/2006/math">
                    <m:r>
                      <a:rPr lang="en-US" altLang="zh-TW" sz="2800" i="1" smtClean="0">
                        <a:latin typeface="Cambria Math" panose="02040503050406030204" pitchFamily="18" charset="0"/>
                      </a:rPr>
                      <m:t>𝐿</m:t>
                    </m:r>
                  </m:oMath>
                </a14:m>
                <a:endParaRPr lang="en-US" altLang="zh-TW" sz="2800" dirty="0"/>
              </a:p>
              <a:p>
                <a:pPr lvl="1"/>
                <a14:m>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𝜃</m:t>
                        </m:r>
                      </m:e>
                      <m:sup>
                        <m:r>
                          <a:rPr lang="en-US" altLang="zh-TW" sz="2800" i="1" smtClean="0">
                            <a:latin typeface="Cambria Math" panose="02040503050406030204" pitchFamily="18" charset="0"/>
                          </a:rPr>
                          <m:t>𝑖</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smtClean="0">
                            <a:latin typeface="Cambria Math" panose="02040503050406030204" pitchFamily="18" charset="0"/>
                          </a:rPr>
                          <m:t>𝑖</m:t>
                        </m:r>
                        <m:r>
                          <a:rPr lang="en-US" altLang="zh-TW" sz="2800" i="1" smtClean="0">
                            <a:latin typeface="Cambria Math" panose="02040503050406030204" pitchFamily="18" charset="0"/>
                          </a:rPr>
                          <m:t>−1</m:t>
                        </m:r>
                      </m:sup>
                    </m:sSup>
                    <m:r>
                      <a:rPr lang="en-US" altLang="zh-TW" sz="2800" i="1" smtClean="0">
                        <a:latin typeface="Cambria Math" panose="02040503050406030204" pitchFamily="18" charset="0"/>
                      </a:rPr>
                      <m:t>−</m:t>
                    </m:r>
                    <m:r>
                      <a:rPr lang="zh-TW" altLang="en-US" sz="2800" i="1" smtClean="0">
                        <a:latin typeface="Cambria Math" panose="02040503050406030204" pitchFamily="18" charset="0"/>
                      </a:rPr>
                      <m:t>𝜂</m:t>
                    </m:r>
                    <m:r>
                      <m:rPr>
                        <m:sty m:val="p"/>
                      </m:rPr>
                      <a:rPr lang="zh-TW" altLang="en-US" sz="2800" i="1" smtClean="0">
                        <a:latin typeface="Cambria Math" panose="02040503050406030204" pitchFamily="18" charset="0"/>
                      </a:rPr>
                      <m:t>∇</m:t>
                    </m:r>
                    <m:r>
                      <a:rPr lang="en-US" altLang="zh-TW" sz="2800" i="1" smtClean="0">
                        <a:latin typeface="Cambria Math" panose="02040503050406030204" pitchFamily="18" charset="0"/>
                      </a:rPr>
                      <m:t>𝐿</m:t>
                    </m:r>
                  </m:oMath>
                </a14:m>
                <a:endParaRPr lang="zh-TW" altLang="en-US" sz="2800" dirty="0"/>
              </a:p>
              <a:p>
                <a:pPr marL="457200" lvl="1" indent="0">
                  <a:buFont typeface="Arial" charset="0"/>
                  <a:buNone/>
                </a:pPr>
                <a:endParaRPr lang="zh-TW" altLang="en-US" sz="2800" dirty="0"/>
              </a:p>
            </p:txBody>
          </p:sp>
        </mc:Choice>
        <mc:Fallback>
          <p:sp>
            <p:nvSpPr>
              <p:cNvPr id="2" name="內容版面配置區 2">
                <a:extLst>
                  <a:ext uri="{FF2B5EF4-FFF2-40B4-BE49-F238E27FC236}">
                    <a16:creationId xmlns:a16="http://schemas.microsoft.com/office/drawing/2014/main" id="{0F09DF5A-7B50-FDBD-2F37-EC34366BB5B8}"/>
                  </a:ext>
                </a:extLst>
              </p:cNvPr>
              <p:cNvSpPr txBox="1">
                <a:spLocks noRot="1" noChangeAspect="1" noMove="1" noResize="1" noEditPoints="1" noAdjustHandles="1" noChangeArrowheads="1" noChangeShapeType="1" noTextEdit="1"/>
              </p:cNvSpPr>
              <p:nvPr/>
            </p:nvSpPr>
            <p:spPr>
              <a:xfrm>
                <a:off x="658773" y="1604645"/>
                <a:ext cx="8152130" cy="3648710"/>
              </a:xfrm>
              <a:prstGeom prst="rect">
                <a:avLst/>
              </a:prstGeom>
              <a:blipFill>
                <a:blip r:embed="rId3"/>
                <a:stretch>
                  <a:fillRect l="-1244" t="-2778"/>
                </a:stretch>
              </a:blipFill>
            </p:spPr>
            <p:txBody>
              <a:bodyPr/>
              <a:lstStyle/>
              <a:p>
                <a:r>
                  <a:rPr lang="zh-CN" altLang="en-US">
                    <a:noFill/>
                  </a:rPr>
                  <a:t> </a:t>
                </a:r>
              </a:p>
            </p:txBody>
          </p:sp>
        </mc:Fallback>
      </mc:AlternateContent>
      <p:sp>
        <p:nvSpPr>
          <p:cNvPr id="4" name="矩形: 圓角 3">
            <a:extLst>
              <a:ext uri="{FF2B5EF4-FFF2-40B4-BE49-F238E27FC236}">
                <a16:creationId xmlns:a16="http://schemas.microsoft.com/office/drawing/2014/main" id="{44CB2E74-CC52-00AF-F045-2A0B22D03B25}"/>
              </a:ext>
            </a:extLst>
          </p:cNvPr>
          <p:cNvSpPr/>
          <p:nvPr/>
        </p:nvSpPr>
        <p:spPr>
          <a:xfrm>
            <a:off x="924840" y="3466577"/>
            <a:ext cx="6152366" cy="1424799"/>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文字方塊 5">
            <a:extLst>
              <a:ext uri="{FF2B5EF4-FFF2-40B4-BE49-F238E27FC236}">
                <a16:creationId xmlns:a16="http://schemas.microsoft.com/office/drawing/2014/main" id="{CBFCF369-E1DD-5892-F7E0-9A80D954943A}"/>
              </a:ext>
            </a:extLst>
          </p:cNvPr>
          <p:cNvSpPr txBox="1"/>
          <p:nvPr/>
        </p:nvSpPr>
        <p:spPr>
          <a:xfrm>
            <a:off x="6594520" y="5259580"/>
            <a:ext cx="3689131" cy="830997"/>
          </a:xfrm>
          <a:prstGeom prst="rect">
            <a:avLst/>
          </a:prstGeom>
          <a:noFill/>
        </p:spPr>
        <p:txBody>
          <a:bodyPr wrap="square" rtlCol="0">
            <a:spAutoFit/>
          </a:bodyPr>
          <a:lstStyle/>
          <a:p>
            <a:r>
              <a:rPr lang="en-US" altLang="zh-TW" sz="2400" i="1" dirty="0"/>
              <a:t>Data collection is in the “for loop” of training iterations.</a:t>
            </a:r>
            <a:endParaRPr lang="zh-TW" altLang="en-US" sz="2400" i="1" dirty="0"/>
          </a:p>
        </p:txBody>
      </p:sp>
    </p:spTree>
    <p:extLst>
      <p:ext uri="{BB962C8B-B14F-4D97-AF65-F5344CB8AC3E}">
        <p14:creationId xmlns:p14="http://schemas.microsoft.com/office/powerpoint/2010/main" val="53798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06F4D-2D8A-004C-8BA2-576E4AB9B65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98E5149-DFE6-F724-346C-E1FEC09007BA}"/>
              </a:ext>
            </a:extLst>
          </p:cNvPr>
          <p:cNvSpPr>
            <a:spLocks noGrp="1"/>
          </p:cNvSpPr>
          <p:nvPr>
            <p:ph type="title"/>
          </p:nvPr>
        </p:nvSpPr>
        <p:spPr/>
        <p:txBody>
          <a:bodyPr/>
          <a:lstStyle/>
          <a:p>
            <a:r>
              <a:rPr lang="en-US" altLang="zh-TW" dirty="0"/>
              <a:t>Policy Gradient </a:t>
            </a:r>
            <a:endParaRPr lang="zh-CN" altLang="en-US" dirty="0"/>
          </a:p>
        </p:txBody>
      </p:sp>
      <mc:AlternateContent xmlns:mc="http://schemas.openxmlformats.org/markup-compatibility/2006">
        <mc:Choice xmlns:a14="http://schemas.microsoft.com/office/drawing/2010/main" Requires="a14">
          <p:sp>
            <p:nvSpPr>
              <p:cNvPr id="2" name="文字方塊 3">
                <a:extLst>
                  <a:ext uri="{FF2B5EF4-FFF2-40B4-BE49-F238E27FC236}">
                    <a16:creationId xmlns:a16="http://schemas.microsoft.com/office/drawing/2014/main" id="{FFF5E93A-2F5C-5827-07CC-43B03DFD5F4F}"/>
                  </a:ext>
                </a:extLst>
              </p:cNvPr>
              <p:cNvSpPr txBox="1"/>
              <p:nvPr/>
            </p:nvSpPr>
            <p:spPr>
              <a:xfrm>
                <a:off x="6320412" y="4288537"/>
                <a:ext cx="3097184" cy="5371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𝜃</m:t>
                          </m:r>
                        </m:e>
                        <m:sup>
                          <m:r>
                            <a:rPr lang="en-US" altLang="zh-TW" sz="2800" b="0" i="1" smtClean="0">
                              <a:latin typeface="Cambria Math" panose="02040503050406030204" pitchFamily="18" charset="0"/>
                            </a:rPr>
                            <m:t>𝑖</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b="0" i="1" smtClean="0">
                              <a:latin typeface="Cambria Math" panose="02040503050406030204" pitchFamily="18" charset="0"/>
                            </a:rPr>
                            <m:t>𝑖</m:t>
                          </m:r>
                          <m:r>
                            <a:rPr lang="en-US" altLang="zh-TW" sz="2800" b="0" i="1" smtClean="0">
                              <a:latin typeface="Cambria Math" panose="02040503050406030204" pitchFamily="18" charset="0"/>
                            </a:rPr>
                            <m:t>−1</m:t>
                          </m:r>
                        </m:sup>
                      </m:sSup>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𝜂</m:t>
                      </m:r>
                      <m:r>
                        <m:rPr>
                          <m:sty m:val="p"/>
                        </m:rPr>
                        <a:rPr lang="zh-TW" altLang="en-US" sz="2800" b="0" i="1" smtClean="0">
                          <a:latin typeface="Cambria Math" panose="02040503050406030204" pitchFamily="18" charset="0"/>
                        </a:rPr>
                        <m:t>∇</m:t>
                      </m:r>
                      <m:r>
                        <a:rPr lang="en-US" altLang="zh-TW" sz="2800" b="0" i="1" smtClean="0">
                          <a:latin typeface="Cambria Math" panose="02040503050406030204" pitchFamily="18" charset="0"/>
                        </a:rPr>
                        <m:t>𝐿</m:t>
                      </m:r>
                    </m:oMath>
                  </m:oMathPara>
                </a14:m>
                <a:endParaRPr lang="zh-TW" altLang="en-US" sz="2800" dirty="0"/>
              </a:p>
            </p:txBody>
          </p:sp>
        </mc:Choice>
        <mc:Fallback>
          <p:sp>
            <p:nvSpPr>
              <p:cNvPr id="2" name="文字方塊 3">
                <a:extLst>
                  <a:ext uri="{FF2B5EF4-FFF2-40B4-BE49-F238E27FC236}">
                    <a16:creationId xmlns:a16="http://schemas.microsoft.com/office/drawing/2014/main" id="{FFF5E93A-2F5C-5827-07CC-43B03DFD5F4F}"/>
                  </a:ext>
                </a:extLst>
              </p:cNvPr>
              <p:cNvSpPr txBox="1">
                <a:spLocks noRot="1" noChangeAspect="1" noMove="1" noResize="1" noEditPoints="1" noAdjustHandles="1" noChangeArrowheads="1" noChangeShapeType="1" noTextEdit="1"/>
              </p:cNvSpPr>
              <p:nvPr/>
            </p:nvSpPr>
            <p:spPr>
              <a:xfrm>
                <a:off x="6320412" y="4288537"/>
                <a:ext cx="3097184" cy="537135"/>
              </a:xfrm>
              <a:prstGeom prst="rect">
                <a:avLst/>
              </a:prstGeom>
              <a:blipFill>
                <a:blip r:embed="rId3"/>
                <a:stretch>
                  <a:fillRect b="-9091"/>
                </a:stretch>
              </a:blipFill>
            </p:spPr>
            <p:txBody>
              <a:bodyPr/>
              <a:lstStyle/>
              <a:p>
                <a:r>
                  <a:rPr lang="zh-CN" altLang="en-US">
                    <a:noFill/>
                  </a:rPr>
                  <a:t> </a:t>
                </a:r>
              </a:p>
            </p:txBody>
          </p:sp>
        </mc:Fallback>
      </mc:AlternateContent>
      <p:sp>
        <p:nvSpPr>
          <p:cNvPr id="4" name="矩形: 圓角 4">
            <a:extLst>
              <a:ext uri="{FF2B5EF4-FFF2-40B4-BE49-F238E27FC236}">
                <a16:creationId xmlns:a16="http://schemas.microsoft.com/office/drawing/2014/main" id="{BA615A63-E389-E98F-7FF0-2060D158AC5C}"/>
              </a:ext>
            </a:extLst>
          </p:cNvPr>
          <p:cNvSpPr/>
          <p:nvPr/>
        </p:nvSpPr>
        <p:spPr>
          <a:xfrm>
            <a:off x="7098538" y="2135689"/>
            <a:ext cx="1540933" cy="9641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Actor</a:t>
            </a:r>
            <a:endParaRPr lang="zh-TW" altLang="en-US" sz="2400" dirty="0"/>
          </a:p>
        </p:txBody>
      </p:sp>
      <p:cxnSp>
        <p:nvCxnSpPr>
          <p:cNvPr id="5" name="直線單箭頭接點 5">
            <a:extLst>
              <a:ext uri="{FF2B5EF4-FFF2-40B4-BE49-F238E27FC236}">
                <a16:creationId xmlns:a16="http://schemas.microsoft.com/office/drawing/2014/main" id="{25E14460-1A14-3FD1-2E59-5CED12C94E70}"/>
              </a:ext>
            </a:extLst>
          </p:cNvPr>
          <p:cNvCxnSpPr/>
          <p:nvPr/>
        </p:nvCxnSpPr>
        <p:spPr>
          <a:xfrm>
            <a:off x="6556672" y="2608719"/>
            <a:ext cx="5249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6">
            <a:extLst>
              <a:ext uri="{FF2B5EF4-FFF2-40B4-BE49-F238E27FC236}">
                <a16:creationId xmlns:a16="http://schemas.microsoft.com/office/drawing/2014/main" id="{F5BA41E9-8A41-7730-17F5-1A45D92A577C}"/>
              </a:ext>
            </a:extLst>
          </p:cNvPr>
          <p:cNvCxnSpPr/>
          <p:nvPr/>
        </p:nvCxnSpPr>
        <p:spPr>
          <a:xfrm>
            <a:off x="8639476" y="2625652"/>
            <a:ext cx="5249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文字方塊 7">
                <a:extLst>
                  <a:ext uri="{FF2B5EF4-FFF2-40B4-BE49-F238E27FC236}">
                    <a16:creationId xmlns:a16="http://schemas.microsoft.com/office/drawing/2014/main" id="{641E3DF8-5F34-9EDB-69F8-896803FEFE1F}"/>
                  </a:ext>
                </a:extLst>
              </p:cNvPr>
              <p:cNvSpPr txBox="1"/>
              <p:nvPr/>
            </p:nvSpPr>
            <p:spPr>
              <a:xfrm>
                <a:off x="8327586" y="2699243"/>
                <a:ext cx="251094"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rPr>
                        <m:t>𝜃</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7" name="文字方塊 7">
                <a:extLst>
                  <a:ext uri="{FF2B5EF4-FFF2-40B4-BE49-F238E27FC236}">
                    <a16:creationId xmlns:a16="http://schemas.microsoft.com/office/drawing/2014/main" id="{641E3DF8-5F34-9EDB-69F8-896803FEFE1F}"/>
                  </a:ext>
                </a:extLst>
              </p:cNvPr>
              <p:cNvSpPr txBox="1">
                <a:spLocks noRot="1" noChangeAspect="1" noMove="1" noResize="1" noEditPoints="1" noAdjustHandles="1" noChangeArrowheads="1" noChangeShapeType="1" noTextEdit="1"/>
              </p:cNvSpPr>
              <p:nvPr/>
            </p:nvSpPr>
            <p:spPr>
              <a:xfrm>
                <a:off x="8327586" y="2699243"/>
                <a:ext cx="251094" cy="369332"/>
              </a:xfrm>
              <a:prstGeom prst="rect">
                <a:avLst/>
              </a:prstGeom>
              <a:blipFill>
                <a:blip r:embed="rId4"/>
                <a:stretch>
                  <a:fillRect l="-23810" r="-23810" b="-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字方塊 8">
                <a:extLst>
                  <a:ext uri="{FF2B5EF4-FFF2-40B4-BE49-F238E27FC236}">
                    <a16:creationId xmlns:a16="http://schemas.microsoft.com/office/drawing/2014/main" id="{00DB5686-B5D4-AC62-DDCD-4785C4442416}"/>
                  </a:ext>
                </a:extLst>
              </p:cNvPr>
              <p:cNvSpPr txBox="1"/>
              <p:nvPr/>
            </p:nvSpPr>
            <p:spPr>
              <a:xfrm>
                <a:off x="6231062" y="2353014"/>
                <a:ext cx="25423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𝑠</m:t>
                      </m:r>
                    </m:oMath>
                  </m:oMathPara>
                </a14:m>
                <a:endParaRPr lang="zh-TW" altLang="en-US" sz="2800" dirty="0">
                  <a:solidFill>
                    <a:prstClr val="black"/>
                  </a:solidFill>
                </a:endParaRPr>
              </a:p>
            </p:txBody>
          </p:sp>
        </mc:Choice>
        <mc:Fallback>
          <p:sp>
            <p:nvSpPr>
              <p:cNvPr id="8" name="文字方塊 8">
                <a:extLst>
                  <a:ext uri="{FF2B5EF4-FFF2-40B4-BE49-F238E27FC236}">
                    <a16:creationId xmlns:a16="http://schemas.microsoft.com/office/drawing/2014/main" id="{00DB5686-B5D4-AC62-DDCD-4785C4442416}"/>
                  </a:ext>
                </a:extLst>
              </p:cNvPr>
              <p:cNvSpPr txBox="1">
                <a:spLocks noRot="1" noChangeAspect="1" noMove="1" noResize="1" noEditPoints="1" noAdjustHandles="1" noChangeArrowheads="1" noChangeShapeType="1" noTextEdit="1"/>
              </p:cNvSpPr>
              <p:nvPr/>
            </p:nvSpPr>
            <p:spPr>
              <a:xfrm>
                <a:off x="6231062" y="2353014"/>
                <a:ext cx="254236" cy="430887"/>
              </a:xfrm>
              <a:prstGeom prst="rect">
                <a:avLst/>
              </a:prstGeom>
              <a:blipFill>
                <a:blip r:embed="rId5"/>
                <a:stretch>
                  <a:fillRect l="-14286" r="-142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字方塊 9">
                <a:extLst>
                  <a:ext uri="{FF2B5EF4-FFF2-40B4-BE49-F238E27FC236}">
                    <a16:creationId xmlns:a16="http://schemas.microsoft.com/office/drawing/2014/main" id="{27F85753-41E7-C77B-62A1-C4032BDF77F5}"/>
                  </a:ext>
                </a:extLst>
              </p:cNvPr>
              <p:cNvSpPr txBox="1"/>
              <p:nvPr/>
            </p:nvSpPr>
            <p:spPr>
              <a:xfrm>
                <a:off x="9212278" y="2384732"/>
                <a:ext cx="2909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𝑎</m:t>
                      </m:r>
                    </m:oMath>
                  </m:oMathPara>
                </a14:m>
                <a:endParaRPr lang="zh-TW" altLang="en-US" sz="2800" dirty="0">
                  <a:solidFill>
                    <a:prstClr val="black"/>
                  </a:solidFill>
                </a:endParaRPr>
              </a:p>
            </p:txBody>
          </p:sp>
        </mc:Choice>
        <mc:Fallback>
          <p:sp>
            <p:nvSpPr>
              <p:cNvPr id="9" name="文字方塊 9">
                <a:extLst>
                  <a:ext uri="{FF2B5EF4-FFF2-40B4-BE49-F238E27FC236}">
                    <a16:creationId xmlns:a16="http://schemas.microsoft.com/office/drawing/2014/main" id="{27F85753-41E7-C77B-62A1-C4032BDF77F5}"/>
                  </a:ext>
                </a:extLst>
              </p:cNvPr>
              <p:cNvSpPr txBox="1">
                <a:spLocks noRot="1" noChangeAspect="1" noMove="1" noResize="1" noEditPoints="1" noAdjustHandles="1" noChangeArrowheads="1" noChangeShapeType="1" noTextEdit="1"/>
              </p:cNvSpPr>
              <p:nvPr/>
            </p:nvSpPr>
            <p:spPr>
              <a:xfrm>
                <a:off x="9212278" y="2384732"/>
                <a:ext cx="290913" cy="430887"/>
              </a:xfrm>
              <a:prstGeom prst="rect">
                <a:avLst/>
              </a:prstGeom>
              <a:blipFill>
                <a:blip r:embed="rId6"/>
                <a:stretch>
                  <a:fillRect l="-16667" r="-125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字方塊 10">
                <a:extLst>
                  <a:ext uri="{FF2B5EF4-FFF2-40B4-BE49-F238E27FC236}">
                    <a16:creationId xmlns:a16="http://schemas.microsoft.com/office/drawing/2014/main" id="{C679789A-8881-9B18-5523-AC4E3BF22BA2}"/>
                  </a:ext>
                </a:extLst>
              </p:cNvPr>
              <p:cNvSpPr txBox="1"/>
              <p:nvPr/>
            </p:nvSpPr>
            <p:spPr>
              <a:xfrm>
                <a:off x="6836221" y="3259369"/>
                <a:ext cx="2261893" cy="104336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nary>
                        <m:naryPr>
                          <m:chr m:val="∑"/>
                          <m:subHide m:val="on"/>
                          <m:supHide m:val="on"/>
                          <m:ctrlPr>
                            <a:rPr lang="en-US" altLang="zh-TW" sz="2800" b="0" i="1" smtClean="0">
                              <a:latin typeface="Cambria Math" panose="02040503050406030204" pitchFamily="18" charset="0"/>
                            </a:rPr>
                          </m:ctrlPr>
                        </m:naryPr>
                        <m:sub/>
                        <m:sup/>
                        <m:e>
                          <m:sSub>
                            <m:sSubPr>
                              <m:ctrlPr>
                                <a:rPr lang="en-US" altLang="zh-TW" sz="2800" i="1">
                                  <a:solidFill>
                                    <a:prstClr val="black"/>
                                  </a:solidFill>
                                  <a:latin typeface="Cambria Math" panose="02040503050406030204" pitchFamily="18" charset="0"/>
                                </a:rPr>
                              </m:ctrlPr>
                            </m:sSubPr>
                            <m:e>
                              <m:sSub>
                                <m:sSubPr>
                                  <m:ctrlPr>
                                    <a:rPr lang="en-US" altLang="zh-TW" sz="2800" i="1">
                                      <a:latin typeface="Cambria Math" panose="02040503050406030204" pitchFamily="18" charset="0"/>
                                    </a:rPr>
                                  </m:ctrlPr>
                                </m:sSubPr>
                                <m:e>
                                  <m:r>
                                    <m:rPr>
                                      <m:sty m:val="p"/>
                                    </m:rPr>
                                    <a:rPr lang="en-US" altLang="zh-TW" sz="2800" i="1">
                                      <a:latin typeface="Cambria Math" panose="02040503050406030204" pitchFamily="18" charset="0"/>
                                    </a:rPr>
                                    <m:t>A</m:t>
                                  </m:r>
                                </m:e>
                                <m:sub>
                                  <m:r>
                                    <a:rPr lang="en-US" altLang="zh-TW" sz="2800" b="0" i="1" smtClean="0">
                                      <a:latin typeface="Cambria Math" panose="02040503050406030204" pitchFamily="18" charset="0"/>
                                    </a:rPr>
                                    <m:t>𝑛</m:t>
                                  </m:r>
                                </m:sub>
                              </m:sSub>
                              <m:r>
                                <a:rPr lang="en-US" altLang="zh-TW" sz="2800" i="1">
                                  <a:solidFill>
                                    <a:prstClr val="black"/>
                                  </a:solidFill>
                                  <a:latin typeface="Cambria Math" panose="02040503050406030204" pitchFamily="18" charset="0"/>
                                </a:rPr>
                                <m:t>𝑒</m:t>
                              </m:r>
                            </m:e>
                            <m:sub>
                              <m:r>
                                <a:rPr lang="en-US" altLang="zh-TW" sz="2800" b="0" i="1" smtClean="0">
                                  <a:solidFill>
                                    <a:prstClr val="black"/>
                                  </a:solidFill>
                                  <a:latin typeface="Cambria Math" panose="02040503050406030204" pitchFamily="18" charset="0"/>
                                </a:rPr>
                                <m:t>𝑛</m:t>
                              </m:r>
                            </m:sub>
                          </m:sSub>
                        </m:e>
                      </m:nary>
                    </m:oMath>
                  </m:oMathPara>
                </a14:m>
                <a:endParaRPr lang="zh-TW" altLang="en-US" sz="2800" dirty="0">
                  <a:solidFill>
                    <a:prstClr val="black"/>
                  </a:solidFill>
                </a:endParaRPr>
              </a:p>
            </p:txBody>
          </p:sp>
        </mc:Choice>
        <mc:Fallback>
          <p:sp>
            <p:nvSpPr>
              <p:cNvPr id="10" name="文字方塊 10">
                <a:extLst>
                  <a:ext uri="{FF2B5EF4-FFF2-40B4-BE49-F238E27FC236}">
                    <a16:creationId xmlns:a16="http://schemas.microsoft.com/office/drawing/2014/main" id="{C679789A-8881-9B18-5523-AC4E3BF22BA2}"/>
                  </a:ext>
                </a:extLst>
              </p:cNvPr>
              <p:cNvSpPr txBox="1">
                <a:spLocks noRot="1" noChangeAspect="1" noMove="1" noResize="1" noEditPoints="1" noAdjustHandles="1" noChangeArrowheads="1" noChangeShapeType="1" noTextEdit="1"/>
              </p:cNvSpPr>
              <p:nvPr/>
            </p:nvSpPr>
            <p:spPr>
              <a:xfrm>
                <a:off x="6836221" y="3259369"/>
                <a:ext cx="2261893" cy="1043363"/>
              </a:xfrm>
              <a:prstGeom prst="rect">
                <a:avLst/>
              </a:prstGeom>
              <a:blipFill>
                <a:blip r:embed="rId7"/>
                <a:stretch>
                  <a:fillRect l="-30726" t="-145783" b="-202410"/>
                </a:stretch>
              </a:blipFill>
            </p:spPr>
            <p:txBody>
              <a:bodyPr/>
              <a:lstStyle/>
              <a:p>
                <a:r>
                  <a:rPr lang="zh-CN" altLang="en-US">
                    <a:noFill/>
                  </a:rPr>
                  <a:t> </a:t>
                </a:r>
              </a:p>
            </p:txBody>
          </p:sp>
        </mc:Fallback>
      </mc:AlternateContent>
      <p:sp>
        <p:nvSpPr>
          <p:cNvPr id="11" name="文字方塊 11">
            <a:extLst>
              <a:ext uri="{FF2B5EF4-FFF2-40B4-BE49-F238E27FC236}">
                <a16:creationId xmlns:a16="http://schemas.microsoft.com/office/drawing/2014/main" id="{0BD1C6D3-121F-84D0-BEE9-B65673BF488C}"/>
              </a:ext>
            </a:extLst>
          </p:cNvPr>
          <p:cNvSpPr txBox="1"/>
          <p:nvPr/>
        </p:nvSpPr>
        <p:spPr>
          <a:xfrm>
            <a:off x="2106575" y="1858148"/>
            <a:ext cx="2641600" cy="461665"/>
          </a:xfrm>
          <a:prstGeom prst="rect">
            <a:avLst/>
          </a:prstGeom>
          <a:noFill/>
        </p:spPr>
        <p:txBody>
          <a:bodyPr wrap="square" rtlCol="0">
            <a:spAutoFit/>
          </a:bodyPr>
          <a:lstStyle/>
          <a:p>
            <a:pPr algn="ctr"/>
            <a:r>
              <a:rPr lang="en-US" altLang="zh-TW" sz="2400" b="1" i="1" u="sng" dirty="0"/>
              <a:t>Training Data</a:t>
            </a:r>
            <a:endParaRPr lang="zh-TW" altLang="en-US" sz="2400" b="1" i="1" u="sng" dirty="0"/>
          </a:p>
        </p:txBody>
      </p:sp>
      <mc:AlternateContent xmlns:mc="http://schemas.openxmlformats.org/markup-compatibility/2006">
        <mc:Choice xmlns:a14="http://schemas.microsoft.com/office/drawing/2010/main" Requires="a14">
          <p:sp>
            <p:nvSpPr>
              <p:cNvPr id="12" name="文字方塊 12">
                <a:extLst>
                  <a:ext uri="{FF2B5EF4-FFF2-40B4-BE49-F238E27FC236}">
                    <a16:creationId xmlns:a16="http://schemas.microsoft.com/office/drawing/2014/main" id="{3587DF7A-EF3A-4ED0-87F1-7AC7A15636F0}"/>
                  </a:ext>
                </a:extLst>
              </p:cNvPr>
              <p:cNvSpPr txBox="1"/>
              <p:nvPr/>
            </p:nvSpPr>
            <p:spPr>
              <a:xfrm>
                <a:off x="2569082" y="2571795"/>
                <a:ext cx="9987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Sub>
                        </m:e>
                      </m:d>
                    </m:oMath>
                  </m:oMathPara>
                </a14:m>
                <a:endParaRPr lang="zh-TW" altLang="en-US" sz="2400" dirty="0"/>
              </a:p>
            </p:txBody>
          </p:sp>
        </mc:Choice>
        <mc:Fallback>
          <p:sp>
            <p:nvSpPr>
              <p:cNvPr id="12" name="文字方塊 12">
                <a:extLst>
                  <a:ext uri="{FF2B5EF4-FFF2-40B4-BE49-F238E27FC236}">
                    <a16:creationId xmlns:a16="http://schemas.microsoft.com/office/drawing/2014/main" id="{3587DF7A-EF3A-4ED0-87F1-7AC7A15636F0}"/>
                  </a:ext>
                </a:extLst>
              </p:cNvPr>
              <p:cNvSpPr txBox="1">
                <a:spLocks noRot="1" noChangeAspect="1" noMove="1" noResize="1" noEditPoints="1" noAdjustHandles="1" noChangeArrowheads="1" noChangeShapeType="1" noTextEdit="1"/>
              </p:cNvSpPr>
              <p:nvPr/>
            </p:nvSpPr>
            <p:spPr>
              <a:xfrm>
                <a:off x="2569082" y="2571795"/>
                <a:ext cx="998799" cy="369332"/>
              </a:xfrm>
              <a:prstGeom prst="rect">
                <a:avLst/>
              </a:prstGeom>
              <a:blipFill>
                <a:blip r:embed="rId8"/>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字方塊 13">
                <a:extLst>
                  <a:ext uri="{FF2B5EF4-FFF2-40B4-BE49-F238E27FC236}">
                    <a16:creationId xmlns:a16="http://schemas.microsoft.com/office/drawing/2014/main" id="{774FB452-D370-9BA2-854A-50A13EC60383}"/>
                  </a:ext>
                </a:extLst>
              </p:cNvPr>
              <p:cNvSpPr txBox="1"/>
              <p:nvPr/>
            </p:nvSpPr>
            <p:spPr>
              <a:xfrm>
                <a:off x="2569082" y="3080984"/>
                <a:ext cx="10130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2</m:t>
                              </m:r>
                            </m:sub>
                          </m:sSub>
                        </m:e>
                      </m:d>
                    </m:oMath>
                  </m:oMathPara>
                </a14:m>
                <a:endParaRPr lang="zh-TW" altLang="en-US" sz="2400" dirty="0"/>
              </a:p>
            </p:txBody>
          </p:sp>
        </mc:Choice>
        <mc:Fallback>
          <p:sp>
            <p:nvSpPr>
              <p:cNvPr id="13" name="文字方塊 13">
                <a:extLst>
                  <a:ext uri="{FF2B5EF4-FFF2-40B4-BE49-F238E27FC236}">
                    <a16:creationId xmlns:a16="http://schemas.microsoft.com/office/drawing/2014/main" id="{774FB452-D370-9BA2-854A-50A13EC60383}"/>
                  </a:ext>
                </a:extLst>
              </p:cNvPr>
              <p:cNvSpPr txBox="1">
                <a:spLocks noRot="1" noChangeAspect="1" noMove="1" noResize="1" noEditPoints="1" noAdjustHandles="1" noChangeArrowheads="1" noChangeShapeType="1" noTextEdit="1"/>
              </p:cNvSpPr>
              <p:nvPr/>
            </p:nvSpPr>
            <p:spPr>
              <a:xfrm>
                <a:off x="2569082" y="3080984"/>
                <a:ext cx="1013034" cy="369332"/>
              </a:xfrm>
              <a:prstGeom prst="rect">
                <a:avLst/>
              </a:prstGeom>
              <a:blipFill>
                <a:blip r:embed="rId9"/>
                <a:stretch>
                  <a:fillRect b="-1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字方塊 14">
                <a:extLst>
                  <a:ext uri="{FF2B5EF4-FFF2-40B4-BE49-F238E27FC236}">
                    <a16:creationId xmlns:a16="http://schemas.microsoft.com/office/drawing/2014/main" id="{55E25312-605E-BF47-B8C1-9C5611889612}"/>
                  </a:ext>
                </a:extLst>
              </p:cNvPr>
              <p:cNvSpPr txBox="1"/>
              <p:nvPr/>
            </p:nvSpPr>
            <p:spPr>
              <a:xfrm>
                <a:off x="2569082" y="3590173"/>
                <a:ext cx="10130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3</m:t>
                              </m:r>
                            </m:sub>
                          </m:sSub>
                        </m:e>
                      </m:d>
                    </m:oMath>
                  </m:oMathPara>
                </a14:m>
                <a:endParaRPr lang="zh-TW" altLang="en-US" sz="2400" dirty="0"/>
              </a:p>
            </p:txBody>
          </p:sp>
        </mc:Choice>
        <mc:Fallback>
          <p:sp>
            <p:nvSpPr>
              <p:cNvPr id="14" name="文字方塊 14">
                <a:extLst>
                  <a:ext uri="{FF2B5EF4-FFF2-40B4-BE49-F238E27FC236}">
                    <a16:creationId xmlns:a16="http://schemas.microsoft.com/office/drawing/2014/main" id="{55E25312-605E-BF47-B8C1-9C5611889612}"/>
                  </a:ext>
                </a:extLst>
              </p:cNvPr>
              <p:cNvSpPr txBox="1">
                <a:spLocks noRot="1" noChangeAspect="1" noMove="1" noResize="1" noEditPoints="1" noAdjustHandles="1" noChangeArrowheads="1" noChangeShapeType="1" noTextEdit="1"/>
              </p:cNvSpPr>
              <p:nvPr/>
            </p:nvSpPr>
            <p:spPr>
              <a:xfrm>
                <a:off x="2569082" y="3590173"/>
                <a:ext cx="1013034" cy="369332"/>
              </a:xfrm>
              <a:prstGeom prst="rect">
                <a:avLst/>
              </a:prstGeom>
              <a:blipFill>
                <a:blip r:embed="rId10"/>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字方塊 15">
                <a:extLst>
                  <a:ext uri="{FF2B5EF4-FFF2-40B4-BE49-F238E27FC236}">
                    <a16:creationId xmlns:a16="http://schemas.microsoft.com/office/drawing/2014/main" id="{C734944A-8843-07A3-4709-C4A07DEEBB32}"/>
                  </a:ext>
                </a:extLst>
              </p:cNvPr>
              <p:cNvSpPr txBox="1"/>
              <p:nvPr/>
            </p:nvSpPr>
            <p:spPr>
              <a:xfrm>
                <a:off x="2536970" y="4858432"/>
                <a:ext cx="11036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𝑁</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𝑁</m:t>
                              </m:r>
                            </m:sub>
                          </m:sSub>
                        </m:e>
                      </m:d>
                    </m:oMath>
                  </m:oMathPara>
                </a14:m>
                <a:endParaRPr lang="zh-TW" altLang="en-US" sz="2400" dirty="0"/>
              </a:p>
            </p:txBody>
          </p:sp>
        </mc:Choice>
        <mc:Fallback>
          <p:sp>
            <p:nvSpPr>
              <p:cNvPr id="15" name="文字方塊 15">
                <a:extLst>
                  <a:ext uri="{FF2B5EF4-FFF2-40B4-BE49-F238E27FC236}">
                    <a16:creationId xmlns:a16="http://schemas.microsoft.com/office/drawing/2014/main" id="{C734944A-8843-07A3-4709-C4A07DEEBB32}"/>
                  </a:ext>
                </a:extLst>
              </p:cNvPr>
              <p:cNvSpPr txBox="1">
                <a:spLocks noRot="1" noChangeAspect="1" noMove="1" noResize="1" noEditPoints="1" noAdjustHandles="1" noChangeArrowheads="1" noChangeShapeType="1" noTextEdit="1"/>
              </p:cNvSpPr>
              <p:nvPr/>
            </p:nvSpPr>
            <p:spPr>
              <a:xfrm>
                <a:off x="2536970" y="4858432"/>
                <a:ext cx="1103699" cy="369332"/>
              </a:xfrm>
              <a:prstGeom prst="rect">
                <a:avLst/>
              </a:prstGeom>
              <a:blipFill>
                <a:blip r:embed="rId11"/>
                <a:stretch>
                  <a:fillRect b="-16667"/>
                </a:stretch>
              </a:blipFill>
            </p:spPr>
            <p:txBody>
              <a:bodyPr/>
              <a:lstStyle/>
              <a:p>
                <a:r>
                  <a:rPr lang="zh-CN" altLang="en-US">
                    <a:noFill/>
                  </a:rPr>
                  <a:t> </a:t>
                </a:r>
              </a:p>
            </p:txBody>
          </p:sp>
        </mc:Fallback>
      </mc:AlternateContent>
      <p:sp>
        <p:nvSpPr>
          <p:cNvPr id="16" name="文字方塊 16">
            <a:extLst>
              <a:ext uri="{FF2B5EF4-FFF2-40B4-BE49-F238E27FC236}">
                <a16:creationId xmlns:a16="http://schemas.microsoft.com/office/drawing/2014/main" id="{D7EE26B3-3488-22B2-6ADD-EC3C827FB95D}"/>
              </a:ext>
            </a:extLst>
          </p:cNvPr>
          <p:cNvSpPr txBox="1"/>
          <p:nvPr/>
        </p:nvSpPr>
        <p:spPr>
          <a:xfrm rot="5400000">
            <a:off x="2804141" y="4177142"/>
            <a:ext cx="72324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17" name="文字方塊 17">
                <a:extLst>
                  <a:ext uri="{FF2B5EF4-FFF2-40B4-BE49-F238E27FC236}">
                    <a16:creationId xmlns:a16="http://schemas.microsoft.com/office/drawing/2014/main" id="{8C5F335F-F0A7-1C13-C59E-0393E14DD181}"/>
                  </a:ext>
                </a:extLst>
              </p:cNvPr>
              <p:cNvSpPr txBox="1"/>
              <p:nvPr/>
            </p:nvSpPr>
            <p:spPr>
              <a:xfrm>
                <a:off x="3686795" y="2538444"/>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17" name="文字方塊 17">
                <a:extLst>
                  <a:ext uri="{FF2B5EF4-FFF2-40B4-BE49-F238E27FC236}">
                    <a16:creationId xmlns:a16="http://schemas.microsoft.com/office/drawing/2014/main" id="{8C5F335F-F0A7-1C13-C59E-0393E14DD181}"/>
                  </a:ext>
                </a:extLst>
              </p:cNvPr>
              <p:cNvSpPr txBox="1">
                <a:spLocks noRot="1" noChangeAspect="1" noMove="1" noResize="1" noEditPoints="1" noAdjustHandles="1" noChangeArrowheads="1" noChangeShapeType="1" noTextEdit="1"/>
              </p:cNvSpPr>
              <p:nvPr/>
            </p:nvSpPr>
            <p:spPr>
              <a:xfrm>
                <a:off x="3686795" y="2538444"/>
                <a:ext cx="827314" cy="461665"/>
              </a:xfrm>
              <a:prstGeom prst="rect">
                <a:avLst/>
              </a:prstGeom>
              <a:blipFill>
                <a:blip r:embed="rId12"/>
                <a:stretch>
                  <a:fillRect b="-2632"/>
                </a:stretch>
              </a:blipFill>
            </p:spPr>
            <p:txBody>
              <a:bodyPr/>
              <a:lstStyle/>
              <a:p>
                <a:r>
                  <a:rPr lang="zh-CN" altLang="en-US">
                    <a:noFill/>
                  </a:rPr>
                  <a:t> </a:t>
                </a:r>
              </a:p>
            </p:txBody>
          </p:sp>
        </mc:Fallback>
      </mc:AlternateContent>
      <p:sp>
        <p:nvSpPr>
          <p:cNvPr id="18" name="文字方塊 18">
            <a:extLst>
              <a:ext uri="{FF2B5EF4-FFF2-40B4-BE49-F238E27FC236}">
                <a16:creationId xmlns:a16="http://schemas.microsoft.com/office/drawing/2014/main" id="{9C7FE33D-7408-EAA8-CE4D-343DB44B5A18}"/>
              </a:ext>
            </a:extLst>
          </p:cNvPr>
          <p:cNvSpPr txBox="1"/>
          <p:nvPr/>
        </p:nvSpPr>
        <p:spPr>
          <a:xfrm rot="5400000">
            <a:off x="3790073" y="4175729"/>
            <a:ext cx="72324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19" name="文字方塊 19">
                <a:extLst>
                  <a:ext uri="{FF2B5EF4-FFF2-40B4-BE49-F238E27FC236}">
                    <a16:creationId xmlns:a16="http://schemas.microsoft.com/office/drawing/2014/main" id="{EB065868-CE12-E995-9836-41C7319956EF}"/>
                  </a:ext>
                </a:extLst>
              </p:cNvPr>
              <p:cNvSpPr txBox="1"/>
              <p:nvPr/>
            </p:nvSpPr>
            <p:spPr>
              <a:xfrm>
                <a:off x="3691469" y="3056055"/>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19" name="文字方塊 19">
                <a:extLst>
                  <a:ext uri="{FF2B5EF4-FFF2-40B4-BE49-F238E27FC236}">
                    <a16:creationId xmlns:a16="http://schemas.microsoft.com/office/drawing/2014/main" id="{EB065868-CE12-E995-9836-41C7319956EF}"/>
                  </a:ext>
                </a:extLst>
              </p:cNvPr>
              <p:cNvSpPr txBox="1">
                <a:spLocks noRot="1" noChangeAspect="1" noMove="1" noResize="1" noEditPoints="1" noAdjustHandles="1" noChangeArrowheads="1" noChangeShapeType="1" noTextEdit="1"/>
              </p:cNvSpPr>
              <p:nvPr/>
            </p:nvSpPr>
            <p:spPr>
              <a:xfrm>
                <a:off x="3691469" y="3056055"/>
                <a:ext cx="827314" cy="461665"/>
              </a:xfrm>
              <a:prstGeom prst="rect">
                <a:avLst/>
              </a:prstGeom>
              <a:blipFill>
                <a:blip r:embed="rId13"/>
                <a:stretch>
                  <a:fillRect b="-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字方塊 20">
                <a:extLst>
                  <a:ext uri="{FF2B5EF4-FFF2-40B4-BE49-F238E27FC236}">
                    <a16:creationId xmlns:a16="http://schemas.microsoft.com/office/drawing/2014/main" id="{8B034FA2-C149-C4B0-296F-15395AACE17F}"/>
                  </a:ext>
                </a:extLst>
              </p:cNvPr>
              <p:cNvSpPr txBox="1"/>
              <p:nvPr/>
            </p:nvSpPr>
            <p:spPr>
              <a:xfrm>
                <a:off x="3684206" y="3544006"/>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20" name="文字方塊 20">
                <a:extLst>
                  <a:ext uri="{FF2B5EF4-FFF2-40B4-BE49-F238E27FC236}">
                    <a16:creationId xmlns:a16="http://schemas.microsoft.com/office/drawing/2014/main" id="{8B034FA2-C149-C4B0-296F-15395AACE17F}"/>
                  </a:ext>
                </a:extLst>
              </p:cNvPr>
              <p:cNvSpPr txBox="1">
                <a:spLocks noRot="1" noChangeAspect="1" noMove="1" noResize="1" noEditPoints="1" noAdjustHandles="1" noChangeArrowheads="1" noChangeShapeType="1" noTextEdit="1"/>
              </p:cNvSpPr>
              <p:nvPr/>
            </p:nvSpPr>
            <p:spPr>
              <a:xfrm>
                <a:off x="3684206" y="3544006"/>
                <a:ext cx="827314" cy="461665"/>
              </a:xfrm>
              <a:prstGeom prst="rect">
                <a:avLst/>
              </a:prstGeom>
              <a:blipFill>
                <a:blip r:embed="rId14"/>
                <a:stretch>
                  <a:fillRect b="-26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字方塊 21">
                <a:extLst>
                  <a:ext uri="{FF2B5EF4-FFF2-40B4-BE49-F238E27FC236}">
                    <a16:creationId xmlns:a16="http://schemas.microsoft.com/office/drawing/2014/main" id="{698EF2A5-9FFE-94EA-BD0F-C3421E77DCA1}"/>
                  </a:ext>
                </a:extLst>
              </p:cNvPr>
              <p:cNvSpPr txBox="1"/>
              <p:nvPr/>
            </p:nvSpPr>
            <p:spPr>
              <a:xfrm>
                <a:off x="3738039" y="4826779"/>
                <a:ext cx="8273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𝑁</m:t>
                          </m:r>
                        </m:sub>
                      </m:sSub>
                    </m:oMath>
                  </m:oMathPara>
                </a14:m>
                <a:endParaRPr lang="zh-TW" altLang="en-US" sz="2400" dirty="0"/>
              </a:p>
            </p:txBody>
          </p:sp>
        </mc:Choice>
        <mc:Fallback>
          <p:sp>
            <p:nvSpPr>
              <p:cNvPr id="21" name="文字方塊 21">
                <a:extLst>
                  <a:ext uri="{FF2B5EF4-FFF2-40B4-BE49-F238E27FC236}">
                    <a16:creationId xmlns:a16="http://schemas.microsoft.com/office/drawing/2014/main" id="{698EF2A5-9FFE-94EA-BD0F-C3421E77DCA1}"/>
                  </a:ext>
                </a:extLst>
              </p:cNvPr>
              <p:cNvSpPr txBox="1">
                <a:spLocks noRot="1" noChangeAspect="1" noMove="1" noResize="1" noEditPoints="1" noAdjustHandles="1" noChangeArrowheads="1" noChangeShapeType="1" noTextEdit="1"/>
              </p:cNvSpPr>
              <p:nvPr/>
            </p:nvSpPr>
            <p:spPr>
              <a:xfrm>
                <a:off x="3738039" y="4826779"/>
                <a:ext cx="827314" cy="461665"/>
              </a:xfrm>
              <a:prstGeom prst="rect">
                <a:avLst/>
              </a:prstGeom>
              <a:blipFill>
                <a:blip r:embed="rId15"/>
                <a:stretch>
                  <a:fillRect b="-2703"/>
                </a:stretch>
              </a:blipFill>
            </p:spPr>
            <p:txBody>
              <a:bodyPr/>
              <a:lstStyle/>
              <a:p>
                <a:r>
                  <a:rPr lang="zh-CN" altLang="en-US">
                    <a:noFill/>
                  </a:rPr>
                  <a:t> </a:t>
                </a:r>
              </a:p>
            </p:txBody>
          </p:sp>
        </mc:Fallback>
      </mc:AlternateContent>
      <p:sp>
        <p:nvSpPr>
          <p:cNvPr id="22" name="矩形: 圓角 22">
            <a:extLst>
              <a:ext uri="{FF2B5EF4-FFF2-40B4-BE49-F238E27FC236}">
                <a16:creationId xmlns:a16="http://schemas.microsoft.com/office/drawing/2014/main" id="{9B995A1A-371B-45FF-7889-BE222DA7D46E}"/>
              </a:ext>
            </a:extLst>
          </p:cNvPr>
          <p:cNvSpPr/>
          <p:nvPr/>
        </p:nvSpPr>
        <p:spPr>
          <a:xfrm>
            <a:off x="2106575" y="1698414"/>
            <a:ext cx="2641600" cy="3945466"/>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3">
            <a:extLst>
              <a:ext uri="{FF2B5EF4-FFF2-40B4-BE49-F238E27FC236}">
                <a16:creationId xmlns:a16="http://schemas.microsoft.com/office/drawing/2014/main" id="{C19B116C-4701-1FB6-372E-8FDAE3F4271C}"/>
              </a:ext>
            </a:extLst>
          </p:cNvPr>
          <p:cNvSpPr/>
          <p:nvPr/>
        </p:nvSpPr>
        <p:spPr>
          <a:xfrm>
            <a:off x="5689245" y="1698414"/>
            <a:ext cx="4289106" cy="3945466"/>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箭號: 向右 24">
            <a:extLst>
              <a:ext uri="{FF2B5EF4-FFF2-40B4-BE49-F238E27FC236}">
                <a16:creationId xmlns:a16="http://schemas.microsoft.com/office/drawing/2014/main" id="{B2E88A2F-EEB0-2E88-C8EC-2103450A66D1}"/>
              </a:ext>
            </a:extLst>
          </p:cNvPr>
          <p:cNvSpPr/>
          <p:nvPr/>
        </p:nvSpPr>
        <p:spPr>
          <a:xfrm>
            <a:off x="4892182" y="2254368"/>
            <a:ext cx="733476" cy="5681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箭號: 向右 25">
            <a:extLst>
              <a:ext uri="{FF2B5EF4-FFF2-40B4-BE49-F238E27FC236}">
                <a16:creationId xmlns:a16="http://schemas.microsoft.com/office/drawing/2014/main" id="{899D7BAD-3B8A-CD09-C125-BDA09DD825E4}"/>
              </a:ext>
            </a:extLst>
          </p:cNvPr>
          <p:cNvSpPr/>
          <p:nvPr/>
        </p:nvSpPr>
        <p:spPr>
          <a:xfrm flipH="1" flipV="1">
            <a:off x="4811762" y="4395545"/>
            <a:ext cx="731438" cy="5681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文字方塊 26">
            <a:extLst>
              <a:ext uri="{FF2B5EF4-FFF2-40B4-BE49-F238E27FC236}">
                <a16:creationId xmlns:a16="http://schemas.microsoft.com/office/drawing/2014/main" id="{425F7D73-0350-41DA-D61D-2103D842587F}"/>
              </a:ext>
            </a:extLst>
          </p:cNvPr>
          <p:cNvSpPr txBox="1"/>
          <p:nvPr/>
        </p:nvSpPr>
        <p:spPr>
          <a:xfrm>
            <a:off x="6620259" y="4842124"/>
            <a:ext cx="3097184" cy="461665"/>
          </a:xfrm>
          <a:prstGeom prst="rect">
            <a:avLst/>
          </a:prstGeom>
          <a:noFill/>
        </p:spPr>
        <p:txBody>
          <a:bodyPr wrap="square" rtlCol="0">
            <a:spAutoFit/>
          </a:bodyPr>
          <a:lstStyle/>
          <a:p>
            <a:pPr algn="r"/>
            <a:r>
              <a:rPr lang="en-US" altLang="zh-TW" sz="2400" dirty="0">
                <a:solidFill>
                  <a:srgbClr val="FF0000"/>
                </a:solidFill>
              </a:rPr>
              <a:t>only update once </a:t>
            </a:r>
            <a:endParaRPr lang="zh-TW" altLang="en-US" sz="2400" dirty="0">
              <a:solidFill>
                <a:srgbClr val="FF0000"/>
              </a:solidFill>
            </a:endParaRPr>
          </a:p>
        </p:txBody>
      </p:sp>
      <p:sp>
        <p:nvSpPr>
          <p:cNvPr id="27" name="文字方塊 27">
            <a:extLst>
              <a:ext uri="{FF2B5EF4-FFF2-40B4-BE49-F238E27FC236}">
                <a16:creationId xmlns:a16="http://schemas.microsoft.com/office/drawing/2014/main" id="{D59161F7-0CBD-4791-DD4A-EF4C4E229DDE}"/>
              </a:ext>
            </a:extLst>
          </p:cNvPr>
          <p:cNvSpPr txBox="1"/>
          <p:nvPr/>
        </p:nvSpPr>
        <p:spPr>
          <a:xfrm>
            <a:off x="2366208" y="5760470"/>
            <a:ext cx="7414980" cy="830997"/>
          </a:xfrm>
          <a:prstGeom prst="rect">
            <a:avLst/>
          </a:prstGeom>
          <a:noFill/>
        </p:spPr>
        <p:txBody>
          <a:bodyPr wrap="square" rtlCol="0">
            <a:spAutoFit/>
          </a:bodyPr>
          <a:lstStyle/>
          <a:p>
            <a:r>
              <a:rPr lang="en-US" altLang="zh-TW" sz="2400" dirty="0"/>
              <a:t>Each time you update the model parameters; you need to collect the whole training set again.</a:t>
            </a:r>
            <a:endParaRPr lang="zh-TW" altLang="en-US" sz="2400" dirty="0"/>
          </a:p>
        </p:txBody>
      </p:sp>
    </p:spTree>
    <p:extLst>
      <p:ext uri="{BB962C8B-B14F-4D97-AF65-F5344CB8AC3E}">
        <p14:creationId xmlns:p14="http://schemas.microsoft.com/office/powerpoint/2010/main" val="83300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animBg="1"/>
      <p:bldP spid="23" grpId="0" animBg="1"/>
      <p:bldP spid="24" grpId="0" animBg="1"/>
      <p:bldP spid="25" grpId="0" animBg="1"/>
      <p:bldP spid="26" grpId="0"/>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A3778-08CD-9C54-BF64-30880ADAD6A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4B6DF06-027C-541F-78AA-C0D11E726A55}"/>
              </a:ext>
            </a:extLst>
          </p:cNvPr>
          <p:cNvSpPr>
            <a:spLocks noGrp="1"/>
          </p:cNvSpPr>
          <p:nvPr>
            <p:ph type="title"/>
          </p:nvPr>
        </p:nvSpPr>
        <p:spPr/>
        <p:txBody>
          <a:bodyPr/>
          <a:lstStyle/>
          <a:p>
            <a:r>
              <a:rPr lang="en-US" altLang="zh-TW" dirty="0"/>
              <a:t>Policy Gradient </a:t>
            </a:r>
            <a:endParaRPr lang="zh-CN" altLang="en-US" dirty="0"/>
          </a:p>
        </p:txBody>
      </p:sp>
      <p:pic>
        <p:nvPicPr>
          <p:cNvPr id="2" name="图片 1">
            <a:extLst>
              <a:ext uri="{FF2B5EF4-FFF2-40B4-BE49-F238E27FC236}">
                <a16:creationId xmlns:a16="http://schemas.microsoft.com/office/drawing/2014/main" id="{113086BE-0A13-4E43-CAC1-33D421A0A981}"/>
              </a:ext>
            </a:extLst>
          </p:cNvPr>
          <p:cNvPicPr>
            <a:picLocks noChangeAspect="1"/>
          </p:cNvPicPr>
          <p:nvPr/>
        </p:nvPicPr>
        <p:blipFill>
          <a:blip r:embed="rId3"/>
          <a:stretch>
            <a:fillRect/>
          </a:stretch>
        </p:blipFill>
        <p:spPr>
          <a:xfrm>
            <a:off x="2415253" y="1277654"/>
            <a:ext cx="7361494" cy="5441870"/>
          </a:xfrm>
          <a:prstGeom prst="rect">
            <a:avLst/>
          </a:prstGeom>
        </p:spPr>
      </p:pic>
    </p:spTree>
    <p:extLst>
      <p:ext uri="{BB962C8B-B14F-4D97-AF65-F5344CB8AC3E}">
        <p14:creationId xmlns:p14="http://schemas.microsoft.com/office/powerpoint/2010/main" val="523650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5854B-8AC6-F9AB-B1EC-F4E049C5F35D}"/>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A10F230-6A95-DA74-6E7B-72A66037D974}"/>
              </a:ext>
            </a:extLst>
          </p:cNvPr>
          <p:cNvSpPr>
            <a:spLocks noGrp="1"/>
          </p:cNvSpPr>
          <p:nvPr>
            <p:ph type="title"/>
          </p:nvPr>
        </p:nvSpPr>
        <p:spPr/>
        <p:txBody>
          <a:bodyPr/>
          <a:lstStyle/>
          <a:p>
            <a:r>
              <a:rPr lang="en-US" altLang="zh-TW" dirty="0"/>
              <a:t>Policy Gradient </a:t>
            </a:r>
            <a:endParaRPr lang="zh-CN" altLang="en-US" dirty="0"/>
          </a:p>
        </p:txBody>
      </p:sp>
      <p:pic>
        <p:nvPicPr>
          <p:cNvPr id="2" name="图片 1">
            <a:extLst>
              <a:ext uri="{FF2B5EF4-FFF2-40B4-BE49-F238E27FC236}">
                <a16:creationId xmlns:a16="http://schemas.microsoft.com/office/drawing/2014/main" id="{C6FB5FD1-A9C3-7C22-D98C-FCEF770FB780}"/>
              </a:ext>
            </a:extLst>
          </p:cNvPr>
          <p:cNvPicPr>
            <a:picLocks noChangeAspect="1"/>
          </p:cNvPicPr>
          <p:nvPr/>
        </p:nvPicPr>
        <p:blipFill>
          <a:blip r:embed="rId3"/>
          <a:stretch>
            <a:fillRect/>
          </a:stretch>
        </p:blipFill>
        <p:spPr>
          <a:xfrm>
            <a:off x="2286522" y="1218701"/>
            <a:ext cx="7618956" cy="5639299"/>
          </a:xfrm>
          <a:prstGeom prst="rect">
            <a:avLst/>
          </a:prstGeom>
        </p:spPr>
      </p:pic>
    </p:spTree>
    <p:extLst>
      <p:ext uri="{BB962C8B-B14F-4D97-AF65-F5344CB8AC3E}">
        <p14:creationId xmlns:p14="http://schemas.microsoft.com/office/powerpoint/2010/main" val="1951976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F3C4F-67FB-9193-0254-B1F3B1754B6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F31C4DE-D4FD-7B63-9D8C-19D7678A64B5}"/>
              </a:ext>
            </a:extLst>
          </p:cNvPr>
          <p:cNvSpPr>
            <a:spLocks noGrp="1"/>
          </p:cNvSpPr>
          <p:nvPr>
            <p:ph type="title"/>
          </p:nvPr>
        </p:nvSpPr>
        <p:spPr/>
        <p:txBody>
          <a:bodyPr/>
          <a:lstStyle/>
          <a:p>
            <a:r>
              <a:rPr lang="en-US" altLang="zh-TW" dirty="0"/>
              <a:t>Policy Gradient </a:t>
            </a:r>
            <a:endParaRPr lang="zh-CN" altLang="en-US" dirty="0"/>
          </a:p>
        </p:txBody>
      </p:sp>
      <p:pic>
        <p:nvPicPr>
          <p:cNvPr id="2" name="图片 1">
            <a:extLst>
              <a:ext uri="{FF2B5EF4-FFF2-40B4-BE49-F238E27FC236}">
                <a16:creationId xmlns:a16="http://schemas.microsoft.com/office/drawing/2014/main" id="{F87A4F70-AA62-89A8-E3FA-68BFBFCEE65A}"/>
              </a:ext>
            </a:extLst>
          </p:cNvPr>
          <p:cNvPicPr>
            <a:picLocks noChangeAspect="1"/>
          </p:cNvPicPr>
          <p:nvPr/>
        </p:nvPicPr>
        <p:blipFill>
          <a:blip r:embed="rId3"/>
          <a:stretch>
            <a:fillRect/>
          </a:stretch>
        </p:blipFill>
        <p:spPr>
          <a:xfrm>
            <a:off x="2402373" y="1382261"/>
            <a:ext cx="7387253" cy="5463213"/>
          </a:xfrm>
          <a:prstGeom prst="rect">
            <a:avLst/>
          </a:prstGeom>
        </p:spPr>
      </p:pic>
    </p:spTree>
    <p:extLst>
      <p:ext uri="{BB962C8B-B14F-4D97-AF65-F5344CB8AC3E}">
        <p14:creationId xmlns:p14="http://schemas.microsoft.com/office/powerpoint/2010/main" val="1499973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5D65C-46F1-C7CD-6874-5935FC889C9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F72E337-8543-5BCC-8BAA-D73DD25804C1}"/>
              </a:ext>
            </a:extLst>
          </p:cNvPr>
          <p:cNvSpPr>
            <a:spLocks noGrp="1"/>
          </p:cNvSpPr>
          <p:nvPr>
            <p:ph type="title"/>
          </p:nvPr>
        </p:nvSpPr>
        <p:spPr/>
        <p:txBody>
          <a:bodyPr/>
          <a:lstStyle/>
          <a:p>
            <a:r>
              <a:rPr lang="en-US" altLang="zh-CN" dirty="0"/>
              <a:t>Off-policy</a:t>
            </a:r>
            <a:endParaRPr lang="zh-CN" altLang="en-US" dirty="0"/>
          </a:p>
        </p:txBody>
      </p:sp>
      <p:pic>
        <p:nvPicPr>
          <p:cNvPr id="2" name="图片 1">
            <a:extLst>
              <a:ext uri="{FF2B5EF4-FFF2-40B4-BE49-F238E27FC236}">
                <a16:creationId xmlns:a16="http://schemas.microsoft.com/office/drawing/2014/main" id="{F9F72102-1C34-7E5A-A5AB-D7903D127928}"/>
              </a:ext>
            </a:extLst>
          </p:cNvPr>
          <p:cNvPicPr>
            <a:picLocks noChangeAspect="1"/>
          </p:cNvPicPr>
          <p:nvPr/>
        </p:nvPicPr>
        <p:blipFill>
          <a:blip r:embed="rId3"/>
          <a:stretch>
            <a:fillRect/>
          </a:stretch>
        </p:blipFill>
        <p:spPr>
          <a:xfrm>
            <a:off x="2082480" y="1192744"/>
            <a:ext cx="7772400" cy="5665256"/>
          </a:xfrm>
          <a:prstGeom prst="rect">
            <a:avLst/>
          </a:prstGeom>
        </p:spPr>
      </p:pic>
    </p:spTree>
    <p:extLst>
      <p:ext uri="{BB962C8B-B14F-4D97-AF65-F5344CB8AC3E}">
        <p14:creationId xmlns:p14="http://schemas.microsoft.com/office/powerpoint/2010/main" val="3291527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26050-7088-0DBC-A860-455E6AD43D38}"/>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070F1CF-5D22-4B32-C52C-31F3BF705D76}"/>
              </a:ext>
            </a:extLst>
          </p:cNvPr>
          <p:cNvSpPr>
            <a:spLocks noGrp="1"/>
          </p:cNvSpPr>
          <p:nvPr>
            <p:ph type="title"/>
          </p:nvPr>
        </p:nvSpPr>
        <p:spPr/>
        <p:txBody>
          <a:bodyPr/>
          <a:lstStyle/>
          <a:p>
            <a:r>
              <a:rPr lang="en-US" altLang="zh-CN" dirty="0"/>
              <a:t>Off-policy</a:t>
            </a:r>
            <a:endParaRPr lang="zh-CN" altLang="en-US" dirty="0"/>
          </a:p>
        </p:txBody>
      </p:sp>
      <p:pic>
        <p:nvPicPr>
          <p:cNvPr id="2" name="图片 1">
            <a:extLst>
              <a:ext uri="{FF2B5EF4-FFF2-40B4-BE49-F238E27FC236}">
                <a16:creationId xmlns:a16="http://schemas.microsoft.com/office/drawing/2014/main" id="{0826E9A6-9F43-8E7D-E07A-13318BE94E11}"/>
              </a:ext>
            </a:extLst>
          </p:cNvPr>
          <p:cNvPicPr>
            <a:picLocks noChangeAspect="1"/>
          </p:cNvPicPr>
          <p:nvPr/>
        </p:nvPicPr>
        <p:blipFill>
          <a:blip r:embed="rId3"/>
          <a:stretch>
            <a:fillRect/>
          </a:stretch>
        </p:blipFill>
        <p:spPr>
          <a:xfrm>
            <a:off x="2082480" y="1039705"/>
            <a:ext cx="7772400" cy="5758036"/>
          </a:xfrm>
          <a:prstGeom prst="rect">
            <a:avLst/>
          </a:prstGeom>
        </p:spPr>
      </p:pic>
    </p:spTree>
    <p:extLst>
      <p:ext uri="{BB962C8B-B14F-4D97-AF65-F5344CB8AC3E}">
        <p14:creationId xmlns:p14="http://schemas.microsoft.com/office/powerpoint/2010/main" val="47426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31551-2C11-2E2B-F076-C3C7C9C8A06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339354F-FEE5-C258-4579-6CFF983A3EC2}"/>
              </a:ext>
            </a:extLst>
          </p:cNvPr>
          <p:cNvSpPr>
            <a:spLocks noGrp="1"/>
          </p:cNvSpPr>
          <p:nvPr>
            <p:ph type="title"/>
          </p:nvPr>
        </p:nvSpPr>
        <p:spPr/>
        <p:txBody>
          <a:bodyPr/>
          <a:lstStyle/>
          <a:p>
            <a:r>
              <a:rPr lang="zh-CN" altLang="en-US" dirty="0">
                <a:latin typeface="DengXian" charset="-122"/>
                <a:ea typeface="DengXian" charset="-122"/>
              </a:rPr>
              <a:t>人类价值对齐</a:t>
            </a:r>
            <a:r>
              <a:rPr lang="en-US" altLang="zh-CN" dirty="0">
                <a:latin typeface="DengXian" charset="-122"/>
                <a:ea typeface="DengXian" charset="-122"/>
              </a:rPr>
              <a:t>——3H</a:t>
            </a:r>
            <a:r>
              <a:rPr lang="zh-CN" altLang="en-US" dirty="0">
                <a:latin typeface="DengXian" charset="-122"/>
                <a:ea typeface="DengXian" charset="-122"/>
              </a:rPr>
              <a:t>原则</a:t>
            </a:r>
          </a:p>
        </p:txBody>
      </p:sp>
      <p:sp>
        <p:nvSpPr>
          <p:cNvPr id="3" name="内容占位符 2">
            <a:extLst>
              <a:ext uri="{FF2B5EF4-FFF2-40B4-BE49-F238E27FC236}">
                <a16:creationId xmlns:a16="http://schemas.microsoft.com/office/drawing/2014/main" id="{460333A1-DDA7-4C29-846C-D99CDAA7CDCF}"/>
              </a:ext>
            </a:extLst>
          </p:cNvPr>
          <p:cNvSpPr>
            <a:spLocks noGrp="1"/>
          </p:cNvSpPr>
          <p:nvPr>
            <p:ph sz="quarter" idx="10"/>
          </p:nvPr>
        </p:nvSpPr>
        <p:spPr/>
        <p:txBody>
          <a:bodyPr/>
          <a:lstStyle/>
          <a:p>
            <a:pPr>
              <a:lnSpc>
                <a:spcPct val="150000"/>
              </a:lnSpc>
            </a:pPr>
            <a:r>
              <a:rPr kumimoji="1" lang="zh-CN" altLang="en-US" dirty="0"/>
              <a:t>对齐（</a:t>
            </a:r>
            <a:r>
              <a:rPr kumimoji="1" lang="en-US" altLang="zh-CN" dirty="0"/>
              <a:t>Aligned</a:t>
            </a:r>
            <a:r>
              <a:rPr kumimoji="1" lang="zh-CN" altLang="en-US" dirty="0"/>
              <a:t>）的</a:t>
            </a:r>
            <a:r>
              <a:rPr kumimoji="1" lang="en-US" altLang="zh-CN" dirty="0"/>
              <a:t>AI</a:t>
            </a:r>
            <a:r>
              <a:rPr kumimoji="1" lang="zh-CN" altLang="en-US" dirty="0"/>
              <a:t>需要满足</a:t>
            </a:r>
            <a:r>
              <a:rPr kumimoji="1" lang="en-US" altLang="zh-CN" dirty="0"/>
              <a:t>3H</a:t>
            </a:r>
            <a:r>
              <a:rPr kumimoji="1" lang="zh-CN" altLang="en-US" dirty="0"/>
              <a:t>原则：</a:t>
            </a:r>
            <a:r>
              <a:rPr kumimoji="1" lang="en-US" altLang="zh-CN" dirty="0"/>
              <a:t>Helpful</a:t>
            </a:r>
            <a:r>
              <a:rPr kumimoji="1" lang="zh-CN" altLang="en-US" dirty="0"/>
              <a:t>，</a:t>
            </a:r>
            <a:r>
              <a:rPr kumimoji="1" lang="en-US" altLang="zh-CN" dirty="0"/>
              <a:t>Honest</a:t>
            </a:r>
            <a:r>
              <a:rPr kumimoji="1" lang="zh-CN" altLang="en-US" dirty="0"/>
              <a:t>，</a:t>
            </a:r>
            <a:r>
              <a:rPr kumimoji="1" lang="en-US" altLang="zh-CN" dirty="0"/>
              <a:t>Harmless</a:t>
            </a:r>
          </a:p>
          <a:p>
            <a:pPr lvl="1"/>
            <a:endParaRPr kumimoji="1" lang="en-US" altLang="zh-CN" dirty="0"/>
          </a:p>
          <a:p>
            <a:pPr marL="457189" lvl="1" indent="0">
              <a:buNone/>
            </a:pPr>
            <a:r>
              <a:rPr kumimoji="1" lang="zh-CN" altLang="en-US" dirty="0"/>
              <a:t>   </a:t>
            </a:r>
          </a:p>
        </p:txBody>
      </p:sp>
      <p:sp>
        <p:nvSpPr>
          <p:cNvPr id="5" name="文本框 4">
            <a:extLst>
              <a:ext uri="{FF2B5EF4-FFF2-40B4-BE49-F238E27FC236}">
                <a16:creationId xmlns:a16="http://schemas.microsoft.com/office/drawing/2014/main" id="{16E96AB7-BD9F-9798-4EDA-A64A5ED262DB}"/>
              </a:ext>
            </a:extLst>
          </p:cNvPr>
          <p:cNvSpPr txBox="1"/>
          <p:nvPr/>
        </p:nvSpPr>
        <p:spPr>
          <a:xfrm>
            <a:off x="417100" y="6435981"/>
            <a:ext cx="6455935" cy="369332"/>
          </a:xfrm>
          <a:prstGeom prst="rect">
            <a:avLst/>
          </a:prstGeom>
          <a:noFill/>
        </p:spPr>
        <p:txBody>
          <a:bodyPr wrap="none" rtlCol="0">
            <a:spAutoFit/>
          </a:bodyPr>
          <a:lstStyle/>
          <a:p>
            <a:r>
              <a:rPr lang="en" altLang="zh-CN" sz="1800" i="1" dirty="0">
                <a:solidFill>
                  <a:schemeClr val="accent1">
                    <a:lumMod val="50000"/>
                  </a:schemeClr>
                </a:solidFill>
                <a:latin typeface="Times New Roman" panose="02020603050405020304" pitchFamily="18" charset="0"/>
                <a:cs typeface="Times New Roman" panose="02020603050405020304" pitchFamily="18" charset="0"/>
              </a:rPr>
              <a:t>A </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General Language Assistant as a Laboratory for Alignment, </a:t>
            </a:r>
            <a:r>
              <a:rPr lang="en" altLang="zh-CN" sz="1800" i="1" dirty="0">
                <a:solidFill>
                  <a:schemeClr val="accent1">
                    <a:lumMod val="50000"/>
                  </a:schemeClr>
                </a:solidFill>
                <a:latin typeface="Times New Roman" panose="02020603050405020304" pitchFamily="18" charset="0"/>
                <a:cs typeface="Times New Roman" panose="02020603050405020304" pitchFamily="18" charset="0"/>
              </a:rPr>
              <a:t>2</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021</a:t>
            </a:r>
            <a:endParaRPr kumimoji="1" lang="zh-CN" altLang="en-US" sz="1800" i="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6" name="Picture 5" descr="A close-up of a document&#10;&#10;Description automatically generated">
            <a:extLst>
              <a:ext uri="{FF2B5EF4-FFF2-40B4-BE49-F238E27FC236}">
                <a16:creationId xmlns:a16="http://schemas.microsoft.com/office/drawing/2014/main" id="{E061968A-851E-6DDA-FEA3-A188877ED03A}"/>
              </a:ext>
            </a:extLst>
          </p:cNvPr>
          <p:cNvPicPr>
            <a:picLocks noChangeAspect="1"/>
          </p:cNvPicPr>
          <p:nvPr/>
        </p:nvPicPr>
        <p:blipFill>
          <a:blip r:embed="rId3"/>
          <a:stretch>
            <a:fillRect/>
          </a:stretch>
        </p:blipFill>
        <p:spPr>
          <a:xfrm>
            <a:off x="3090041" y="2158025"/>
            <a:ext cx="6323724" cy="4184817"/>
          </a:xfrm>
          <a:prstGeom prst="rect">
            <a:avLst/>
          </a:prstGeom>
        </p:spPr>
      </p:pic>
    </p:spTree>
    <p:extLst>
      <p:ext uri="{BB962C8B-B14F-4D97-AF65-F5344CB8AC3E}">
        <p14:creationId xmlns:p14="http://schemas.microsoft.com/office/powerpoint/2010/main" val="4123111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91F8A-92F9-5399-9A5E-AB7C27ABE0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61EB002-DC84-032F-03AE-4EB5EC5413D9}"/>
              </a:ext>
            </a:extLst>
          </p:cNvPr>
          <p:cNvSpPr>
            <a:spLocks noGrp="1"/>
          </p:cNvSpPr>
          <p:nvPr>
            <p:ph type="title"/>
          </p:nvPr>
        </p:nvSpPr>
        <p:spPr/>
        <p:txBody>
          <a:bodyPr/>
          <a:lstStyle/>
          <a:p>
            <a:r>
              <a:rPr kumimoji="1" lang="zh-CN" altLang="en-US" dirty="0">
                <a:latin typeface="+mj-ea"/>
              </a:rPr>
              <a:t>大模型自回归束搜索解码（</a:t>
            </a:r>
            <a:r>
              <a:rPr kumimoji="1" lang="en-US" altLang="zh-CN" dirty="0">
                <a:latin typeface="+mj-ea"/>
              </a:rPr>
              <a:t>Beam Search</a:t>
            </a:r>
            <a:r>
              <a:rPr kumimoji="1" lang="zh-CN" altLang="en-US" dirty="0">
                <a:latin typeface="+mj-ea"/>
              </a:rPr>
              <a:t>）</a:t>
            </a:r>
            <a:endParaRPr lang="zh-CN" altLang="en-US" dirty="0">
              <a:latin typeface="DengXian" charset="-122"/>
              <a:ea typeface="DengXian" charset="-122"/>
            </a:endParaRPr>
          </a:p>
        </p:txBody>
      </p:sp>
      <p:sp>
        <p:nvSpPr>
          <p:cNvPr id="4" name="文本框 3">
            <a:extLst>
              <a:ext uri="{FF2B5EF4-FFF2-40B4-BE49-F238E27FC236}">
                <a16:creationId xmlns:a16="http://schemas.microsoft.com/office/drawing/2014/main" id="{02EA0BED-5727-CDD3-3D91-CCAB883F1BA1}"/>
              </a:ext>
            </a:extLst>
          </p:cNvPr>
          <p:cNvSpPr txBox="1"/>
          <p:nvPr/>
        </p:nvSpPr>
        <p:spPr>
          <a:xfrm>
            <a:off x="546867" y="1679712"/>
            <a:ext cx="11103158" cy="3918124"/>
          </a:xfrm>
          <a:prstGeom prst="rect">
            <a:avLst/>
          </a:prstGeom>
          <a:noFill/>
        </p:spPr>
        <p:txBody>
          <a:bodyPr wrap="square">
            <a:spAutoFit/>
          </a:bodyPr>
          <a:lstStyle/>
          <a:p>
            <a:pPr marL="342900" indent="-342900">
              <a:lnSpc>
                <a:spcPct val="150000"/>
              </a:lnSpc>
              <a:buFont typeface="Wingdings" pitchFamily="2" charset="2"/>
              <a:buChar char="Ø"/>
            </a:pPr>
            <a:r>
              <a:rPr kumimoji="1" lang="zh-CN" altLang="en-US" sz="2400" dirty="0">
                <a:latin typeface="+mn-ea"/>
                <a:ea typeface="+mn-ea"/>
              </a:rPr>
              <a:t>长度惩罚</a:t>
            </a:r>
            <a:endParaRPr kumimoji="1" lang="en-US" altLang="zh-CN" sz="2400" dirty="0">
              <a:latin typeface="+mn-ea"/>
              <a:ea typeface="+mn-ea"/>
            </a:endParaRPr>
          </a:p>
          <a:p>
            <a:pPr marL="800100" lvl="1" indent="-342900">
              <a:lnSpc>
                <a:spcPct val="150000"/>
              </a:lnSpc>
              <a:buFont typeface="Wingdings" pitchFamily="2" charset="2"/>
              <a:buChar char="Ø"/>
            </a:pPr>
            <a:r>
              <a:rPr kumimoji="1" lang="zh-CN" altLang="en-US" sz="2000" dirty="0">
                <a:latin typeface="+mn-ea"/>
                <a:ea typeface="+mn-ea"/>
              </a:rPr>
              <a:t>﻿</a:t>
            </a:r>
            <a:r>
              <a:rPr kumimoji="1" lang="en-US" altLang="zh-CN" sz="2000" dirty="0">
                <a:latin typeface="+mn-ea"/>
                <a:ea typeface="+mn-ea"/>
              </a:rPr>
              <a:t>1.</a:t>
            </a:r>
            <a:r>
              <a:rPr kumimoji="1" lang="zh-CN" altLang="en-US" sz="2000" dirty="0">
                <a:latin typeface="+mn-ea"/>
                <a:ea typeface="+mn-ea"/>
              </a:rPr>
              <a:t> 如果没有长度惩罚，传统的束搜索会倾向于生成较短的句子，因为每生成一个单词，都会乘以一个小于 </a:t>
            </a:r>
            <a:r>
              <a:rPr kumimoji="1" lang="en-US" altLang="zh-CN" sz="2000" dirty="0">
                <a:latin typeface="+mn-ea"/>
                <a:ea typeface="+mn-ea"/>
              </a:rPr>
              <a:t>1</a:t>
            </a:r>
            <a:r>
              <a:rPr kumimoji="1" lang="zh-CN" altLang="en-US" sz="2000" dirty="0">
                <a:latin typeface="+mn-ea"/>
                <a:ea typeface="+mn-ea"/>
              </a:rPr>
              <a:t>的概率，使得句子的生成概率逐渐变小；</a:t>
            </a:r>
            <a:endParaRPr kumimoji="1" lang="en-US" altLang="zh-CN" sz="2000" dirty="0">
              <a:latin typeface="+mn-ea"/>
              <a:ea typeface="+mn-ea"/>
            </a:endParaRPr>
          </a:p>
          <a:p>
            <a:pPr marL="800100" lvl="1" indent="-342900">
              <a:lnSpc>
                <a:spcPct val="150000"/>
              </a:lnSpc>
              <a:buFont typeface="Wingdings" pitchFamily="2" charset="2"/>
              <a:buChar char="Ø"/>
            </a:pPr>
            <a:r>
              <a:rPr kumimoji="1" lang="zh-CN" altLang="en-US" sz="2000" dirty="0">
                <a:latin typeface="+mn-ea"/>
                <a:ea typeface="+mn-ea"/>
              </a:rPr>
              <a:t>﻿</a:t>
            </a:r>
            <a:r>
              <a:rPr kumimoji="1" lang="en-US" altLang="zh-CN" sz="2000" dirty="0">
                <a:latin typeface="+mn-ea"/>
                <a:ea typeface="+mn-ea"/>
              </a:rPr>
              <a:t>2.</a:t>
            </a:r>
            <a:r>
              <a:rPr kumimoji="1" lang="zh-CN" altLang="en-US" sz="2000" dirty="0">
                <a:latin typeface="+mn-ea"/>
                <a:ea typeface="+mn-ea"/>
              </a:rPr>
              <a:t> 可以在生成概率的计算中引入长度惩罚，通过将句子概率除以其长度的指数幂 𝛼，对于句子概率进行归一化处理，从而鼓励模型生成更长的句子。</a:t>
            </a:r>
            <a:endParaRPr kumimoji="1" lang="en-US" altLang="zh-CN" sz="2800" dirty="0">
              <a:latin typeface="+mn-ea"/>
              <a:ea typeface="+mn-ea"/>
            </a:endParaRPr>
          </a:p>
          <a:p>
            <a:pPr marL="342900" indent="-342900">
              <a:lnSpc>
                <a:spcPct val="150000"/>
              </a:lnSpc>
              <a:buFont typeface="Wingdings" pitchFamily="2" charset="2"/>
              <a:buChar char="Ø"/>
            </a:pPr>
            <a:r>
              <a:rPr kumimoji="1" lang="zh-CN" altLang="en-US" sz="2400" dirty="0">
                <a:latin typeface="+mn-ea"/>
                <a:ea typeface="+mn-ea"/>
              </a:rPr>
              <a:t>重复惩罚</a:t>
            </a:r>
            <a:endParaRPr kumimoji="1" lang="en-US" altLang="zh-CN" sz="2400" dirty="0">
              <a:latin typeface="+mn-ea"/>
              <a:ea typeface="+mn-ea"/>
            </a:endParaRPr>
          </a:p>
          <a:p>
            <a:pPr marL="800100" lvl="1" indent="-342900">
              <a:lnSpc>
                <a:spcPct val="150000"/>
              </a:lnSpc>
              <a:buFont typeface="Wingdings" pitchFamily="2" charset="2"/>
              <a:buChar char="Ø"/>
            </a:pPr>
            <a:r>
              <a:rPr kumimoji="1" lang="en-US" altLang="zh-CN" sz="2000" dirty="0">
                <a:latin typeface="+mn-ea"/>
              </a:rPr>
              <a:t>1.</a:t>
            </a:r>
            <a:r>
              <a:rPr kumimoji="1" lang="zh-CN" altLang="en-US" sz="2000" dirty="0">
                <a:latin typeface="+mn-ea"/>
              </a:rPr>
              <a:t> ﻿使用 𝑛</a:t>
            </a:r>
            <a:r>
              <a:rPr kumimoji="1" lang="en-US" altLang="zh-CN" sz="2000" dirty="0">
                <a:latin typeface="+mn-ea"/>
              </a:rPr>
              <a:t>-</a:t>
            </a:r>
            <a:r>
              <a:rPr kumimoji="1" lang="zh-CN" altLang="en-US" sz="2000" dirty="0">
                <a:latin typeface="+mn-ea"/>
              </a:rPr>
              <a:t>元惩罚（𝑛</a:t>
            </a:r>
            <a:r>
              <a:rPr kumimoji="1" lang="en-US" altLang="zh-CN" sz="2000" dirty="0">
                <a:latin typeface="+mn-ea"/>
              </a:rPr>
              <a:t>-</a:t>
            </a:r>
            <a:r>
              <a:rPr kumimoji="1" lang="en" altLang="zh-CN" sz="2000" dirty="0">
                <a:latin typeface="+mn-ea"/>
              </a:rPr>
              <a:t>gram</a:t>
            </a:r>
            <a:r>
              <a:rPr kumimoji="1" lang="zh-CN" altLang="en-US" sz="2000" dirty="0">
                <a:latin typeface="+mn-ea"/>
              </a:rPr>
              <a:t> </a:t>
            </a:r>
            <a:r>
              <a:rPr kumimoji="1" lang="en" altLang="zh-CN" sz="2000" dirty="0">
                <a:latin typeface="+mn-ea"/>
              </a:rPr>
              <a:t>Penalty</a:t>
            </a:r>
            <a:r>
              <a:rPr kumimoji="1" lang="zh-CN" altLang="en" sz="2000" dirty="0">
                <a:latin typeface="+mn-ea"/>
              </a:rPr>
              <a:t>）</a:t>
            </a:r>
            <a:r>
              <a:rPr kumimoji="1" lang="zh-CN" altLang="en-US" sz="2000" dirty="0">
                <a:latin typeface="+mn-ea"/>
              </a:rPr>
              <a:t>来强制避免生成重复的连续 𝑛 个词元﻿；</a:t>
            </a:r>
            <a:endParaRPr kumimoji="1" lang="en-US" altLang="zh-CN" sz="2000" dirty="0">
              <a:latin typeface="+mn-ea"/>
            </a:endParaRPr>
          </a:p>
          <a:p>
            <a:pPr marL="800100" lvl="1" indent="-342900">
              <a:lnSpc>
                <a:spcPct val="150000"/>
              </a:lnSpc>
              <a:buFont typeface="Wingdings" pitchFamily="2" charset="2"/>
              <a:buChar char="Ø"/>
            </a:pPr>
            <a:r>
              <a:rPr kumimoji="1" lang="en-US" altLang="zh-CN" sz="2000" dirty="0">
                <a:latin typeface="+mn-ea"/>
              </a:rPr>
              <a:t>2.</a:t>
            </a:r>
            <a:r>
              <a:rPr kumimoji="1" lang="zh-CN" altLang="en-US" sz="2000" dirty="0">
                <a:latin typeface="+mn-ea"/>
              </a:rPr>
              <a:t> ﻿将已经生成词元的 </a:t>
            </a:r>
            <a:r>
              <a:rPr kumimoji="1" lang="en" altLang="zh-CN" sz="2000" dirty="0">
                <a:latin typeface="+mn-ea"/>
              </a:rPr>
              <a:t>logits</a:t>
            </a:r>
            <a:r>
              <a:rPr kumimoji="1" lang="zh-CN" altLang="en-US" sz="2000" dirty="0">
                <a:latin typeface="+mn-ea"/>
              </a:rPr>
              <a:t> 减去惩罚项 𝛼 来降低该词元之后生成的概率</a:t>
            </a:r>
            <a:endParaRPr kumimoji="1" lang="en-US" altLang="zh-CN" sz="2800" dirty="0">
              <a:latin typeface="+mn-ea"/>
              <a:ea typeface="+mn-ea"/>
            </a:endParaRPr>
          </a:p>
        </p:txBody>
      </p:sp>
    </p:spTree>
    <p:extLst>
      <p:ext uri="{BB962C8B-B14F-4D97-AF65-F5344CB8AC3E}">
        <p14:creationId xmlns:p14="http://schemas.microsoft.com/office/powerpoint/2010/main" val="3257273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p:txBody>
          <a:bodyPr/>
          <a:lstStyle/>
          <a:p>
            <a:r>
              <a:rPr lang="zh-CN" altLang="en-US" dirty="0">
                <a:latin typeface="DengXian" charset="-122"/>
                <a:ea typeface="DengXian" charset="-122"/>
              </a:rPr>
              <a:t>人类价值对齐</a:t>
            </a:r>
            <a:r>
              <a:rPr lang="en-US" altLang="zh-CN" dirty="0">
                <a:latin typeface="DengXian" charset="-122"/>
                <a:ea typeface="DengXian" charset="-122"/>
              </a:rPr>
              <a:t>——3H</a:t>
            </a:r>
            <a:r>
              <a:rPr lang="zh-CN" altLang="en-US" dirty="0">
                <a:latin typeface="DengXian" charset="-122"/>
                <a:ea typeface="DengXian" charset="-122"/>
              </a:rPr>
              <a:t>原则</a:t>
            </a:r>
          </a:p>
        </p:txBody>
      </p:sp>
      <p:sp>
        <p:nvSpPr>
          <p:cNvPr id="3" name="内容占位符 2">
            <a:extLst>
              <a:ext uri="{FF2B5EF4-FFF2-40B4-BE49-F238E27FC236}">
                <a16:creationId xmlns:a16="http://schemas.microsoft.com/office/drawing/2014/main" id="{FDDF5C47-B2D2-553D-2596-DDAB2D3106DA}"/>
              </a:ext>
            </a:extLst>
          </p:cNvPr>
          <p:cNvSpPr>
            <a:spLocks noGrp="1"/>
          </p:cNvSpPr>
          <p:nvPr>
            <p:ph sz="quarter" idx="10"/>
          </p:nvPr>
        </p:nvSpPr>
        <p:spPr/>
        <p:txBody>
          <a:bodyPr/>
          <a:lstStyle/>
          <a:p>
            <a:pPr>
              <a:lnSpc>
                <a:spcPct val="150000"/>
              </a:lnSpc>
            </a:pPr>
            <a:r>
              <a:rPr kumimoji="1" lang="zh-CN" altLang="en-US" dirty="0"/>
              <a:t>对齐（</a:t>
            </a:r>
            <a:r>
              <a:rPr kumimoji="1" lang="en-US" altLang="zh-CN" dirty="0"/>
              <a:t>Aligned</a:t>
            </a:r>
            <a:r>
              <a:rPr kumimoji="1" lang="zh-CN" altLang="en-US" dirty="0"/>
              <a:t>）的</a:t>
            </a:r>
            <a:r>
              <a:rPr kumimoji="1" lang="en-US" altLang="zh-CN" dirty="0"/>
              <a:t>AI</a:t>
            </a:r>
            <a:r>
              <a:rPr kumimoji="1" lang="zh-CN" altLang="en-US" dirty="0"/>
              <a:t>需要满足</a:t>
            </a:r>
            <a:r>
              <a:rPr kumimoji="1" lang="en-US" altLang="zh-CN" dirty="0"/>
              <a:t>3H</a:t>
            </a:r>
            <a:r>
              <a:rPr kumimoji="1" lang="zh-CN" altLang="en-US" dirty="0"/>
              <a:t>原则：</a:t>
            </a:r>
            <a:r>
              <a:rPr kumimoji="1" lang="en-US" altLang="zh-CN" dirty="0"/>
              <a:t>Helpful</a:t>
            </a:r>
            <a:r>
              <a:rPr kumimoji="1" lang="zh-CN" altLang="en-US" dirty="0"/>
              <a:t>，</a:t>
            </a:r>
            <a:r>
              <a:rPr kumimoji="1" lang="en-US" altLang="zh-CN" dirty="0"/>
              <a:t>Honest</a:t>
            </a:r>
            <a:r>
              <a:rPr kumimoji="1" lang="zh-CN" altLang="en-US" dirty="0"/>
              <a:t>，</a:t>
            </a:r>
            <a:r>
              <a:rPr kumimoji="1" lang="en-US" altLang="zh-CN" dirty="0"/>
              <a:t>Harmless</a:t>
            </a:r>
          </a:p>
          <a:p>
            <a:pPr lvl="1">
              <a:lnSpc>
                <a:spcPct val="150000"/>
              </a:lnSpc>
            </a:pPr>
            <a:r>
              <a:rPr kumimoji="1" lang="zh-CN" altLang="en-US" dirty="0"/>
              <a:t>有帮助（</a:t>
            </a:r>
            <a:r>
              <a:rPr kumimoji="1" lang="en-US" altLang="zh-CN" dirty="0"/>
              <a:t>Helpful</a:t>
            </a:r>
            <a:r>
              <a:rPr kumimoji="1" lang="zh-CN" altLang="en-US" dirty="0"/>
              <a:t>）</a:t>
            </a:r>
            <a:endParaRPr kumimoji="1" lang="en-US" altLang="zh-CN" dirty="0"/>
          </a:p>
          <a:p>
            <a:pPr lvl="2">
              <a:lnSpc>
                <a:spcPct val="150000"/>
              </a:lnSpc>
            </a:pPr>
            <a:r>
              <a:rPr kumimoji="1" lang="zh-CN" altLang="en-US" dirty="0"/>
              <a:t>精确高效执行任务或回答问题</a:t>
            </a:r>
            <a:endParaRPr kumimoji="1" lang="en-US" altLang="zh-CN" dirty="0"/>
          </a:p>
          <a:p>
            <a:pPr lvl="2">
              <a:lnSpc>
                <a:spcPct val="150000"/>
              </a:lnSpc>
            </a:pPr>
            <a:r>
              <a:rPr kumimoji="1" lang="zh-CN" altLang="en-US" dirty="0"/>
              <a:t>如果信息不足，</a:t>
            </a:r>
            <a:r>
              <a:rPr kumimoji="1" lang="en-US" altLang="zh-CN" dirty="0"/>
              <a:t>AI</a:t>
            </a:r>
            <a:r>
              <a:rPr kumimoji="1" lang="zh-CN" altLang="en-US" dirty="0"/>
              <a:t>应当主动提问以获取相关信息</a:t>
            </a:r>
            <a:endParaRPr kumimoji="1" lang="en-US" altLang="zh-CN" dirty="0"/>
          </a:p>
          <a:p>
            <a:pPr lvl="2">
              <a:lnSpc>
                <a:spcPct val="150000"/>
              </a:lnSpc>
            </a:pPr>
            <a:r>
              <a:rPr kumimoji="1" lang="zh-CN" altLang="en-US" dirty="0"/>
              <a:t>回避并修改不合理的问题</a:t>
            </a:r>
            <a:endParaRPr kumimoji="1" lang="en-US" altLang="zh-CN" dirty="0"/>
          </a:p>
          <a:p>
            <a:pPr lvl="1">
              <a:lnSpc>
                <a:spcPct val="150000"/>
              </a:lnSpc>
            </a:pPr>
            <a:r>
              <a:rPr kumimoji="1" lang="zh-CN" altLang="en-US" dirty="0"/>
              <a:t>诚实（</a:t>
            </a:r>
            <a:r>
              <a:rPr kumimoji="1" lang="en-US" altLang="zh-CN" dirty="0"/>
              <a:t>Honest</a:t>
            </a:r>
            <a:r>
              <a:rPr kumimoji="1" lang="zh-CN" altLang="en-US" dirty="0"/>
              <a:t>）</a:t>
            </a:r>
            <a:endParaRPr kumimoji="1" lang="en-US" altLang="zh-CN" dirty="0"/>
          </a:p>
          <a:p>
            <a:pPr lvl="1">
              <a:lnSpc>
                <a:spcPct val="150000"/>
              </a:lnSpc>
            </a:pPr>
            <a:r>
              <a:rPr kumimoji="1" lang="zh-CN" altLang="en-US" dirty="0"/>
              <a:t>无害（</a:t>
            </a:r>
            <a:r>
              <a:rPr kumimoji="1" lang="en-US" altLang="zh-CN" dirty="0"/>
              <a:t>Harmless</a:t>
            </a:r>
            <a:r>
              <a:rPr kumimoji="1" lang="zh-CN" altLang="en-US" dirty="0"/>
              <a:t>）</a:t>
            </a:r>
            <a:endParaRPr kumimoji="1" lang="en-US" altLang="zh-CN" dirty="0"/>
          </a:p>
          <a:p>
            <a:pPr lvl="1"/>
            <a:endParaRPr kumimoji="1" lang="en-US" altLang="zh-CN" dirty="0"/>
          </a:p>
          <a:p>
            <a:pPr marL="457189" lvl="1" indent="0">
              <a:buNone/>
            </a:pPr>
            <a:r>
              <a:rPr kumimoji="1" lang="zh-CN" altLang="en-US" dirty="0"/>
              <a:t>   </a:t>
            </a:r>
          </a:p>
        </p:txBody>
      </p:sp>
      <p:sp>
        <p:nvSpPr>
          <p:cNvPr id="5" name="文本框 4">
            <a:extLst>
              <a:ext uri="{FF2B5EF4-FFF2-40B4-BE49-F238E27FC236}">
                <a16:creationId xmlns:a16="http://schemas.microsoft.com/office/drawing/2014/main" id="{5BA8A03E-2C79-CC3A-7558-6077B248C722}"/>
              </a:ext>
            </a:extLst>
          </p:cNvPr>
          <p:cNvSpPr txBox="1"/>
          <p:nvPr/>
        </p:nvSpPr>
        <p:spPr>
          <a:xfrm>
            <a:off x="417100" y="6435981"/>
            <a:ext cx="6455935" cy="369332"/>
          </a:xfrm>
          <a:prstGeom prst="rect">
            <a:avLst/>
          </a:prstGeom>
          <a:noFill/>
        </p:spPr>
        <p:txBody>
          <a:bodyPr wrap="none" rtlCol="0">
            <a:spAutoFit/>
          </a:bodyPr>
          <a:lstStyle/>
          <a:p>
            <a:r>
              <a:rPr lang="en" altLang="zh-CN" sz="1800" i="1" dirty="0">
                <a:solidFill>
                  <a:schemeClr val="accent1">
                    <a:lumMod val="50000"/>
                  </a:schemeClr>
                </a:solidFill>
                <a:latin typeface="Times New Roman" panose="02020603050405020304" pitchFamily="18" charset="0"/>
                <a:cs typeface="Times New Roman" panose="02020603050405020304" pitchFamily="18" charset="0"/>
              </a:rPr>
              <a:t>A </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General Language Assistant as a Laboratory for Alignment, </a:t>
            </a:r>
            <a:r>
              <a:rPr lang="en" altLang="zh-CN" sz="1800" i="1" dirty="0">
                <a:solidFill>
                  <a:schemeClr val="accent1">
                    <a:lumMod val="50000"/>
                  </a:schemeClr>
                </a:solidFill>
                <a:latin typeface="Times New Roman" panose="02020603050405020304" pitchFamily="18" charset="0"/>
                <a:cs typeface="Times New Roman" panose="02020603050405020304" pitchFamily="18" charset="0"/>
              </a:rPr>
              <a:t>2</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021</a:t>
            </a:r>
            <a:endParaRPr kumimoji="1" lang="zh-CN" altLang="en-US" sz="18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02101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p:txBody>
          <a:bodyPr/>
          <a:lstStyle/>
          <a:p>
            <a:r>
              <a:rPr lang="zh-CN" altLang="en-US" dirty="0">
                <a:latin typeface="DengXian" charset="-122"/>
                <a:ea typeface="DengXian" charset="-122"/>
              </a:rPr>
              <a:t>人类价值对齐</a:t>
            </a:r>
            <a:r>
              <a:rPr lang="en-US" altLang="zh-CN" dirty="0">
                <a:latin typeface="DengXian" charset="-122"/>
                <a:ea typeface="DengXian" charset="-122"/>
              </a:rPr>
              <a:t>——3H</a:t>
            </a:r>
            <a:r>
              <a:rPr lang="zh-CN" altLang="en-US" dirty="0">
                <a:latin typeface="DengXian" charset="-122"/>
                <a:ea typeface="DengXian" charset="-122"/>
              </a:rPr>
              <a:t>原则</a:t>
            </a:r>
          </a:p>
        </p:txBody>
      </p:sp>
      <p:sp>
        <p:nvSpPr>
          <p:cNvPr id="3" name="内容占位符 2">
            <a:extLst>
              <a:ext uri="{FF2B5EF4-FFF2-40B4-BE49-F238E27FC236}">
                <a16:creationId xmlns:a16="http://schemas.microsoft.com/office/drawing/2014/main" id="{FDDF5C47-B2D2-553D-2596-DDAB2D3106DA}"/>
              </a:ext>
            </a:extLst>
          </p:cNvPr>
          <p:cNvSpPr>
            <a:spLocks noGrp="1"/>
          </p:cNvSpPr>
          <p:nvPr>
            <p:ph sz="quarter" idx="10"/>
          </p:nvPr>
        </p:nvSpPr>
        <p:spPr/>
        <p:txBody>
          <a:bodyPr/>
          <a:lstStyle/>
          <a:p>
            <a:pPr>
              <a:lnSpc>
                <a:spcPct val="150000"/>
              </a:lnSpc>
            </a:pPr>
            <a:r>
              <a:rPr kumimoji="1" lang="zh-CN" altLang="en-US" dirty="0"/>
              <a:t>对齐（</a:t>
            </a:r>
            <a:r>
              <a:rPr kumimoji="1" lang="en-US" altLang="zh-CN" dirty="0"/>
              <a:t>Aligned</a:t>
            </a:r>
            <a:r>
              <a:rPr kumimoji="1" lang="zh-CN" altLang="en-US" dirty="0"/>
              <a:t>）的</a:t>
            </a:r>
            <a:r>
              <a:rPr kumimoji="1" lang="en-US" altLang="zh-CN" dirty="0"/>
              <a:t>AI</a:t>
            </a:r>
            <a:r>
              <a:rPr kumimoji="1" lang="zh-CN" altLang="en-US" dirty="0"/>
              <a:t>需要满足</a:t>
            </a:r>
            <a:r>
              <a:rPr kumimoji="1" lang="en-US" altLang="zh-CN" dirty="0"/>
              <a:t>3H</a:t>
            </a:r>
            <a:r>
              <a:rPr kumimoji="1" lang="zh-CN" altLang="en-US" dirty="0"/>
              <a:t>原则：</a:t>
            </a:r>
            <a:r>
              <a:rPr kumimoji="1" lang="en-US" altLang="zh-CN" dirty="0"/>
              <a:t>Helpful</a:t>
            </a:r>
            <a:r>
              <a:rPr kumimoji="1" lang="zh-CN" altLang="en-US" dirty="0"/>
              <a:t>，</a:t>
            </a:r>
            <a:r>
              <a:rPr kumimoji="1" lang="en-US" altLang="zh-CN" dirty="0"/>
              <a:t>Honest</a:t>
            </a:r>
            <a:r>
              <a:rPr kumimoji="1" lang="zh-CN" altLang="en-US" dirty="0"/>
              <a:t>，</a:t>
            </a:r>
            <a:r>
              <a:rPr kumimoji="1" lang="en-US" altLang="zh-CN" dirty="0"/>
              <a:t>Harmless</a:t>
            </a:r>
          </a:p>
          <a:p>
            <a:pPr lvl="1">
              <a:lnSpc>
                <a:spcPct val="150000"/>
              </a:lnSpc>
            </a:pPr>
            <a:r>
              <a:rPr kumimoji="1" lang="zh-CN" altLang="en-US" dirty="0"/>
              <a:t>有帮助（</a:t>
            </a:r>
            <a:r>
              <a:rPr kumimoji="1" lang="en-US" altLang="zh-CN" dirty="0"/>
              <a:t>Helpful</a:t>
            </a:r>
            <a:r>
              <a:rPr kumimoji="1" lang="zh-CN" altLang="en-US" dirty="0"/>
              <a:t>）</a:t>
            </a:r>
            <a:endParaRPr kumimoji="1" lang="en-US" altLang="zh-CN" dirty="0"/>
          </a:p>
          <a:p>
            <a:pPr lvl="1">
              <a:lnSpc>
                <a:spcPct val="150000"/>
              </a:lnSpc>
            </a:pPr>
            <a:r>
              <a:rPr kumimoji="1" lang="zh-CN" altLang="en-US" dirty="0"/>
              <a:t>诚实（</a:t>
            </a:r>
            <a:r>
              <a:rPr kumimoji="1" lang="en-US" altLang="zh-CN" dirty="0"/>
              <a:t>Honest</a:t>
            </a:r>
            <a:r>
              <a:rPr kumimoji="1" lang="zh-CN" altLang="en-US" dirty="0"/>
              <a:t>）</a:t>
            </a:r>
            <a:endParaRPr kumimoji="1" lang="en-US" altLang="zh-CN" dirty="0"/>
          </a:p>
          <a:p>
            <a:pPr lvl="2">
              <a:lnSpc>
                <a:spcPct val="150000"/>
              </a:lnSpc>
            </a:pPr>
            <a:r>
              <a:rPr kumimoji="1" lang="zh-CN" altLang="en-US" dirty="0"/>
              <a:t>准确表达</a:t>
            </a:r>
            <a:r>
              <a:rPr kumimoji="1" lang="en-US" altLang="zh-CN" dirty="0"/>
              <a:t>AI</a:t>
            </a:r>
            <a:r>
              <a:rPr kumimoji="1" lang="zh-CN" altLang="en-US" dirty="0"/>
              <a:t>自身的不确定性</a:t>
            </a:r>
            <a:endParaRPr kumimoji="1" lang="en-US" altLang="zh-CN" dirty="0"/>
          </a:p>
          <a:p>
            <a:pPr lvl="2">
              <a:lnSpc>
                <a:spcPct val="150000"/>
              </a:lnSpc>
            </a:pPr>
            <a:r>
              <a:rPr kumimoji="1" lang="zh-CN" altLang="en-US" dirty="0"/>
              <a:t>准确告知</a:t>
            </a:r>
            <a:r>
              <a:rPr kumimoji="1" lang="en-US" altLang="zh-CN" dirty="0"/>
              <a:t>AI</a:t>
            </a:r>
            <a:r>
              <a:rPr kumimoji="1" lang="zh-CN" altLang="en-US" dirty="0"/>
              <a:t>本身的能力范围</a:t>
            </a:r>
            <a:endParaRPr kumimoji="1" lang="en-US" altLang="zh-CN" dirty="0"/>
          </a:p>
          <a:p>
            <a:pPr lvl="2">
              <a:lnSpc>
                <a:spcPct val="150000"/>
              </a:lnSpc>
            </a:pPr>
            <a:r>
              <a:rPr kumimoji="1" lang="zh-CN" altLang="en-US" dirty="0"/>
              <a:t>告知</a:t>
            </a:r>
            <a:r>
              <a:rPr kumimoji="1" lang="en-US" altLang="zh-CN" dirty="0"/>
              <a:t>AI</a:t>
            </a:r>
            <a:r>
              <a:rPr kumimoji="1" lang="zh-CN" altLang="en-US" dirty="0"/>
              <a:t>本身的内部状态以及“想法”</a:t>
            </a:r>
            <a:endParaRPr kumimoji="1" lang="en-US" altLang="zh-CN" dirty="0"/>
          </a:p>
          <a:p>
            <a:pPr lvl="2">
              <a:lnSpc>
                <a:spcPct val="150000"/>
              </a:lnSpc>
            </a:pPr>
            <a:r>
              <a:rPr kumimoji="1" lang="zh-CN" altLang="en-US" dirty="0"/>
              <a:t>进行多种</a:t>
            </a:r>
            <a:r>
              <a:rPr kumimoji="1" lang="en-US" altLang="zh-CN" dirty="0"/>
              <a:t>Honesty</a:t>
            </a:r>
            <a:r>
              <a:rPr kumimoji="1" lang="zh-CN" altLang="en-US" dirty="0"/>
              <a:t>训练，因为</a:t>
            </a:r>
            <a:r>
              <a:rPr kumimoji="1" lang="en-US" altLang="zh-CN" dirty="0"/>
              <a:t>Honesty</a:t>
            </a:r>
            <a:r>
              <a:rPr kumimoji="1" lang="zh-CN" altLang="en-US" dirty="0"/>
              <a:t>相较另外两点更为客观</a:t>
            </a:r>
            <a:endParaRPr kumimoji="1" lang="en-US" altLang="zh-CN" dirty="0"/>
          </a:p>
          <a:p>
            <a:pPr lvl="1">
              <a:lnSpc>
                <a:spcPct val="150000"/>
              </a:lnSpc>
            </a:pPr>
            <a:r>
              <a:rPr kumimoji="1" lang="zh-CN" altLang="en-US" dirty="0"/>
              <a:t>无害（</a:t>
            </a:r>
            <a:r>
              <a:rPr kumimoji="1" lang="en-US" altLang="zh-CN" dirty="0"/>
              <a:t>Harmless</a:t>
            </a:r>
            <a:r>
              <a:rPr kumimoji="1" lang="zh-CN" altLang="en-US" dirty="0"/>
              <a:t>）</a:t>
            </a:r>
            <a:endParaRPr kumimoji="1" lang="en-US" altLang="zh-CN" dirty="0"/>
          </a:p>
          <a:p>
            <a:pPr lvl="1"/>
            <a:endParaRPr kumimoji="1" lang="en-US" altLang="zh-CN" dirty="0"/>
          </a:p>
          <a:p>
            <a:pPr marL="457189" lvl="1" indent="0">
              <a:buNone/>
            </a:pPr>
            <a:r>
              <a:rPr kumimoji="1" lang="zh-CN" altLang="en-US" dirty="0"/>
              <a:t>   </a:t>
            </a:r>
          </a:p>
        </p:txBody>
      </p:sp>
      <p:sp>
        <p:nvSpPr>
          <p:cNvPr id="5" name="文本框 4">
            <a:extLst>
              <a:ext uri="{FF2B5EF4-FFF2-40B4-BE49-F238E27FC236}">
                <a16:creationId xmlns:a16="http://schemas.microsoft.com/office/drawing/2014/main" id="{5BA8A03E-2C79-CC3A-7558-6077B248C722}"/>
              </a:ext>
            </a:extLst>
          </p:cNvPr>
          <p:cNvSpPr txBox="1"/>
          <p:nvPr/>
        </p:nvSpPr>
        <p:spPr>
          <a:xfrm>
            <a:off x="417100" y="6435981"/>
            <a:ext cx="6455935" cy="369332"/>
          </a:xfrm>
          <a:prstGeom prst="rect">
            <a:avLst/>
          </a:prstGeom>
          <a:noFill/>
        </p:spPr>
        <p:txBody>
          <a:bodyPr wrap="none" rtlCol="0">
            <a:spAutoFit/>
          </a:bodyPr>
          <a:lstStyle/>
          <a:p>
            <a:r>
              <a:rPr lang="en" altLang="zh-CN" sz="1800" i="1" dirty="0">
                <a:solidFill>
                  <a:schemeClr val="accent1">
                    <a:lumMod val="50000"/>
                  </a:schemeClr>
                </a:solidFill>
                <a:latin typeface="Times New Roman" panose="02020603050405020304" pitchFamily="18" charset="0"/>
                <a:cs typeface="Times New Roman" panose="02020603050405020304" pitchFamily="18" charset="0"/>
              </a:rPr>
              <a:t>A </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General Language Assistant as a Laboratory for Alignment, </a:t>
            </a:r>
            <a:r>
              <a:rPr lang="en" altLang="zh-CN" sz="1800" i="1" dirty="0">
                <a:solidFill>
                  <a:schemeClr val="accent1">
                    <a:lumMod val="50000"/>
                  </a:schemeClr>
                </a:solidFill>
                <a:latin typeface="Times New Roman" panose="02020603050405020304" pitchFamily="18" charset="0"/>
                <a:cs typeface="Times New Roman" panose="02020603050405020304" pitchFamily="18" charset="0"/>
              </a:rPr>
              <a:t>2</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021</a:t>
            </a:r>
            <a:endParaRPr kumimoji="1" lang="zh-CN" altLang="en-US" sz="18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3092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p:txBody>
          <a:bodyPr/>
          <a:lstStyle/>
          <a:p>
            <a:r>
              <a:rPr lang="zh-CN" altLang="en-US" dirty="0">
                <a:latin typeface="DengXian" charset="-122"/>
                <a:ea typeface="DengXian" charset="-122"/>
              </a:rPr>
              <a:t>人类价值对齐</a:t>
            </a:r>
            <a:r>
              <a:rPr lang="en-US" altLang="zh-CN" dirty="0">
                <a:latin typeface="DengXian" charset="-122"/>
                <a:ea typeface="DengXian" charset="-122"/>
              </a:rPr>
              <a:t>——3H</a:t>
            </a:r>
            <a:r>
              <a:rPr lang="zh-CN" altLang="en-US" dirty="0">
                <a:latin typeface="DengXian" charset="-122"/>
                <a:ea typeface="DengXian" charset="-122"/>
              </a:rPr>
              <a:t>原则</a:t>
            </a:r>
          </a:p>
        </p:txBody>
      </p:sp>
      <p:sp>
        <p:nvSpPr>
          <p:cNvPr id="3" name="内容占位符 2">
            <a:extLst>
              <a:ext uri="{FF2B5EF4-FFF2-40B4-BE49-F238E27FC236}">
                <a16:creationId xmlns:a16="http://schemas.microsoft.com/office/drawing/2014/main" id="{FDDF5C47-B2D2-553D-2596-DDAB2D3106DA}"/>
              </a:ext>
            </a:extLst>
          </p:cNvPr>
          <p:cNvSpPr>
            <a:spLocks noGrp="1"/>
          </p:cNvSpPr>
          <p:nvPr>
            <p:ph sz="quarter" idx="10"/>
          </p:nvPr>
        </p:nvSpPr>
        <p:spPr/>
        <p:txBody>
          <a:bodyPr/>
          <a:lstStyle/>
          <a:p>
            <a:pPr>
              <a:lnSpc>
                <a:spcPct val="150000"/>
              </a:lnSpc>
            </a:pPr>
            <a:r>
              <a:rPr kumimoji="1" lang="zh-CN" altLang="en-US" dirty="0"/>
              <a:t>对齐（</a:t>
            </a:r>
            <a:r>
              <a:rPr kumimoji="1" lang="en-US" altLang="zh-CN" dirty="0"/>
              <a:t>Aligned</a:t>
            </a:r>
            <a:r>
              <a:rPr kumimoji="1" lang="zh-CN" altLang="en-US" dirty="0"/>
              <a:t>）的</a:t>
            </a:r>
            <a:r>
              <a:rPr kumimoji="1" lang="en-US" altLang="zh-CN" dirty="0"/>
              <a:t>AI</a:t>
            </a:r>
            <a:r>
              <a:rPr kumimoji="1" lang="zh-CN" altLang="en-US" dirty="0"/>
              <a:t>需要满足</a:t>
            </a:r>
            <a:r>
              <a:rPr kumimoji="1" lang="en-US" altLang="zh-CN" dirty="0"/>
              <a:t>3H</a:t>
            </a:r>
            <a:r>
              <a:rPr kumimoji="1" lang="zh-CN" altLang="en-US" dirty="0"/>
              <a:t>原则：</a:t>
            </a:r>
            <a:r>
              <a:rPr kumimoji="1" lang="en-US" altLang="zh-CN" dirty="0"/>
              <a:t>Helpful</a:t>
            </a:r>
            <a:r>
              <a:rPr kumimoji="1" lang="zh-CN" altLang="en-US" dirty="0"/>
              <a:t>，</a:t>
            </a:r>
            <a:r>
              <a:rPr kumimoji="1" lang="en-US" altLang="zh-CN" dirty="0"/>
              <a:t>Honest</a:t>
            </a:r>
            <a:r>
              <a:rPr kumimoji="1" lang="zh-CN" altLang="en-US" dirty="0"/>
              <a:t>，</a:t>
            </a:r>
            <a:r>
              <a:rPr kumimoji="1" lang="en-US" altLang="zh-CN" dirty="0"/>
              <a:t>Harmless</a:t>
            </a:r>
          </a:p>
          <a:p>
            <a:pPr lvl="1">
              <a:lnSpc>
                <a:spcPct val="150000"/>
              </a:lnSpc>
            </a:pPr>
            <a:r>
              <a:rPr kumimoji="1" lang="zh-CN" altLang="en-US" dirty="0"/>
              <a:t>有帮助（</a:t>
            </a:r>
            <a:r>
              <a:rPr kumimoji="1" lang="en-US" altLang="zh-CN" dirty="0"/>
              <a:t>Helpful</a:t>
            </a:r>
            <a:r>
              <a:rPr kumimoji="1" lang="zh-CN" altLang="en-US" dirty="0"/>
              <a:t>）</a:t>
            </a:r>
            <a:endParaRPr kumimoji="1" lang="en-US" altLang="zh-CN" dirty="0"/>
          </a:p>
          <a:p>
            <a:pPr lvl="1">
              <a:lnSpc>
                <a:spcPct val="150000"/>
              </a:lnSpc>
            </a:pPr>
            <a:r>
              <a:rPr kumimoji="1" lang="zh-CN" altLang="en-US" dirty="0"/>
              <a:t>诚实（</a:t>
            </a:r>
            <a:r>
              <a:rPr kumimoji="1" lang="en-US" altLang="zh-CN" dirty="0"/>
              <a:t>Honest</a:t>
            </a:r>
            <a:r>
              <a:rPr kumimoji="1" lang="zh-CN" altLang="en-US" dirty="0"/>
              <a:t>）</a:t>
            </a:r>
            <a:endParaRPr kumimoji="1" lang="en-US" altLang="zh-CN" dirty="0"/>
          </a:p>
          <a:p>
            <a:pPr lvl="1">
              <a:lnSpc>
                <a:spcPct val="150000"/>
              </a:lnSpc>
            </a:pPr>
            <a:r>
              <a:rPr kumimoji="1" lang="zh-CN" altLang="en-US" dirty="0"/>
              <a:t>无害（</a:t>
            </a:r>
            <a:r>
              <a:rPr kumimoji="1" lang="en-US" altLang="zh-CN" dirty="0"/>
              <a:t>Harmless</a:t>
            </a:r>
            <a:r>
              <a:rPr kumimoji="1" lang="zh-CN" altLang="en-US" dirty="0"/>
              <a:t>）</a:t>
            </a:r>
            <a:endParaRPr kumimoji="1" lang="en-US" altLang="zh-CN" dirty="0"/>
          </a:p>
          <a:p>
            <a:pPr lvl="2">
              <a:lnSpc>
                <a:spcPct val="150000"/>
              </a:lnSpc>
            </a:pPr>
            <a:r>
              <a:rPr kumimoji="1" lang="en-US" altLang="zh-CN" dirty="0"/>
              <a:t>AI</a:t>
            </a:r>
            <a:r>
              <a:rPr kumimoji="1" lang="zh-CN" altLang="en-US" dirty="0"/>
              <a:t>不应表现的冒犯或有歧视性的</a:t>
            </a:r>
            <a:endParaRPr kumimoji="1" lang="en-US" altLang="zh-CN" dirty="0"/>
          </a:p>
          <a:p>
            <a:pPr lvl="2">
              <a:lnSpc>
                <a:spcPct val="150000"/>
              </a:lnSpc>
            </a:pPr>
            <a:r>
              <a:rPr kumimoji="1" lang="en-US" altLang="zh-CN" dirty="0"/>
              <a:t>AI</a:t>
            </a:r>
            <a:r>
              <a:rPr kumimoji="1" lang="zh-CN" altLang="en-US" dirty="0"/>
              <a:t>应当礼貌地拒绝帮助恶意行为；学会识别伪装的恶意行为</a:t>
            </a:r>
            <a:endParaRPr kumimoji="1" lang="en-US" altLang="zh-CN" dirty="0"/>
          </a:p>
          <a:p>
            <a:pPr lvl="2">
              <a:lnSpc>
                <a:spcPct val="150000"/>
              </a:lnSpc>
            </a:pPr>
            <a:r>
              <a:rPr kumimoji="1" lang="en-US" altLang="zh-CN" dirty="0"/>
              <a:t>AI</a:t>
            </a:r>
            <a:r>
              <a:rPr kumimoji="1" lang="zh-CN" altLang="en-US" dirty="0"/>
              <a:t>应尽量推想其行为可能造成的负面影响</a:t>
            </a:r>
            <a:endParaRPr kumimoji="1" lang="en-US" altLang="zh-CN" dirty="0"/>
          </a:p>
          <a:p>
            <a:pPr lvl="2">
              <a:lnSpc>
                <a:spcPct val="150000"/>
              </a:lnSpc>
            </a:pPr>
            <a:r>
              <a:rPr kumimoji="1" lang="zh-CN" altLang="en-US" dirty="0"/>
              <a:t>有害行为视人群与文化差别巨大，并且也应当与上下文相关</a:t>
            </a:r>
            <a:endParaRPr kumimoji="1" lang="en-US" altLang="zh-CN" dirty="0"/>
          </a:p>
          <a:p>
            <a:pPr lvl="1"/>
            <a:endParaRPr kumimoji="1" lang="en-US" altLang="zh-CN" dirty="0"/>
          </a:p>
          <a:p>
            <a:pPr marL="457189" lvl="1" indent="0">
              <a:buNone/>
            </a:pPr>
            <a:r>
              <a:rPr kumimoji="1" lang="zh-CN" altLang="en-US" dirty="0"/>
              <a:t>   </a:t>
            </a:r>
          </a:p>
        </p:txBody>
      </p:sp>
      <p:sp>
        <p:nvSpPr>
          <p:cNvPr id="5" name="文本框 4">
            <a:extLst>
              <a:ext uri="{FF2B5EF4-FFF2-40B4-BE49-F238E27FC236}">
                <a16:creationId xmlns:a16="http://schemas.microsoft.com/office/drawing/2014/main" id="{5BA8A03E-2C79-CC3A-7558-6077B248C722}"/>
              </a:ext>
            </a:extLst>
          </p:cNvPr>
          <p:cNvSpPr txBox="1"/>
          <p:nvPr/>
        </p:nvSpPr>
        <p:spPr>
          <a:xfrm>
            <a:off x="417100" y="6435981"/>
            <a:ext cx="6455935" cy="369332"/>
          </a:xfrm>
          <a:prstGeom prst="rect">
            <a:avLst/>
          </a:prstGeom>
          <a:noFill/>
        </p:spPr>
        <p:txBody>
          <a:bodyPr wrap="none" rtlCol="0">
            <a:spAutoFit/>
          </a:bodyPr>
          <a:lstStyle/>
          <a:p>
            <a:r>
              <a:rPr lang="en" altLang="zh-CN" sz="1800" i="1" dirty="0">
                <a:solidFill>
                  <a:schemeClr val="accent1">
                    <a:lumMod val="50000"/>
                  </a:schemeClr>
                </a:solidFill>
                <a:latin typeface="Times New Roman" panose="02020603050405020304" pitchFamily="18" charset="0"/>
                <a:cs typeface="Times New Roman" panose="02020603050405020304" pitchFamily="18" charset="0"/>
              </a:rPr>
              <a:t>A </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General Language Assistant as a Laboratory for Alignment, </a:t>
            </a:r>
            <a:r>
              <a:rPr lang="en" altLang="zh-CN" sz="1800" i="1" dirty="0">
                <a:solidFill>
                  <a:schemeClr val="accent1">
                    <a:lumMod val="50000"/>
                  </a:schemeClr>
                </a:solidFill>
                <a:latin typeface="Times New Roman" panose="02020603050405020304" pitchFamily="18" charset="0"/>
                <a:cs typeface="Times New Roman" panose="02020603050405020304" pitchFamily="18" charset="0"/>
              </a:rPr>
              <a:t>2</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021</a:t>
            </a:r>
            <a:endParaRPr kumimoji="1" lang="zh-CN" altLang="en-US" sz="18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5935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55E82-EE03-24D8-5818-15A686412D2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3767C4E-C231-5963-24F7-D3FA92D66A53}"/>
              </a:ext>
            </a:extLst>
          </p:cNvPr>
          <p:cNvSpPr>
            <a:spLocks noGrp="1"/>
          </p:cNvSpPr>
          <p:nvPr>
            <p:ph type="title"/>
          </p:nvPr>
        </p:nvSpPr>
        <p:spPr/>
        <p:txBody>
          <a:bodyPr/>
          <a:lstStyle/>
          <a:p>
            <a:r>
              <a:rPr lang="zh-CN" altLang="en-US" dirty="0">
                <a:latin typeface="DengXian" charset="-122"/>
                <a:ea typeface="DengXian" charset="-122"/>
              </a:rPr>
              <a:t>大模型的人类价值对齐技术</a:t>
            </a:r>
          </a:p>
        </p:txBody>
      </p:sp>
      <p:sp>
        <p:nvSpPr>
          <p:cNvPr id="3" name="内容占位符 2">
            <a:extLst>
              <a:ext uri="{FF2B5EF4-FFF2-40B4-BE49-F238E27FC236}">
                <a16:creationId xmlns:a16="http://schemas.microsoft.com/office/drawing/2014/main" id="{A3BEA879-C155-F3DC-EEEE-78C1F3D2930A}"/>
              </a:ext>
            </a:extLst>
          </p:cNvPr>
          <p:cNvSpPr>
            <a:spLocks noGrp="1"/>
          </p:cNvSpPr>
          <p:nvPr>
            <p:ph sz="quarter" idx="10"/>
          </p:nvPr>
        </p:nvSpPr>
        <p:spPr/>
        <p:txBody>
          <a:bodyPr/>
          <a:lstStyle/>
          <a:p>
            <a:pPr>
              <a:lnSpc>
                <a:spcPct val="150000"/>
              </a:lnSpc>
            </a:pPr>
            <a:r>
              <a:rPr kumimoji="1" lang="en-US" altLang="zh-CN" dirty="0"/>
              <a:t>Post-Training </a:t>
            </a:r>
            <a:r>
              <a:rPr kumimoji="1" lang="zh-CN" altLang="en-US" dirty="0"/>
              <a:t>流程</a:t>
            </a:r>
            <a:endParaRPr kumimoji="1" lang="en-US" altLang="zh-CN" dirty="0"/>
          </a:p>
          <a:p>
            <a:pPr lvl="1">
              <a:lnSpc>
                <a:spcPct val="150000"/>
              </a:lnSpc>
            </a:pPr>
            <a:r>
              <a:rPr kumimoji="1" lang="zh-CN" altLang="en-US" dirty="0"/>
              <a:t>在高质量数据集上进行</a:t>
            </a:r>
            <a:r>
              <a:rPr kumimoji="1" lang="zh-CN" altLang="en-US" dirty="0">
                <a:solidFill>
                  <a:srgbClr val="FF0000"/>
                </a:solidFill>
              </a:rPr>
              <a:t>指令微调</a:t>
            </a:r>
            <a:endParaRPr kumimoji="1" lang="en-US" altLang="zh-CN" dirty="0">
              <a:solidFill>
                <a:srgbClr val="FF0000"/>
              </a:solidFill>
            </a:endParaRPr>
          </a:p>
          <a:p>
            <a:pPr lvl="2">
              <a:lnSpc>
                <a:spcPct val="150000"/>
              </a:lnSpc>
            </a:pPr>
            <a:r>
              <a:rPr kumimoji="1" lang="zh-CN" altLang="en-US" dirty="0"/>
              <a:t>人工撰写回答，</a:t>
            </a:r>
            <a:r>
              <a:rPr kumimoji="1" lang="en-US" altLang="zh-CN" dirty="0"/>
              <a:t>prompt</a:t>
            </a:r>
            <a:r>
              <a:rPr kumimoji="1" lang="zh-CN" altLang="en-US" dirty="0"/>
              <a:t>来源于</a:t>
            </a:r>
            <a:r>
              <a:rPr kumimoji="1" lang="en-US" altLang="zh-CN" dirty="0" err="1"/>
              <a:t>OpenAI</a:t>
            </a:r>
            <a:r>
              <a:rPr kumimoji="1" lang="en-US" altLang="zh-CN" dirty="0"/>
              <a:t> API</a:t>
            </a:r>
            <a:r>
              <a:rPr kumimoji="1" lang="zh-CN" altLang="en-US" dirty="0"/>
              <a:t>收集到的数据，或是人工撰写</a:t>
            </a:r>
            <a:endParaRPr kumimoji="1" lang="en-US" altLang="zh-CN" dirty="0"/>
          </a:p>
          <a:p>
            <a:pPr lvl="1">
              <a:lnSpc>
                <a:spcPct val="150000"/>
              </a:lnSpc>
            </a:pPr>
            <a:r>
              <a:rPr kumimoji="1" lang="zh-CN" altLang="en-US" dirty="0"/>
              <a:t>训练奖励模型</a:t>
            </a:r>
            <a:endParaRPr kumimoji="1" lang="en-US" altLang="zh-CN" dirty="0"/>
          </a:p>
          <a:p>
            <a:pPr lvl="2">
              <a:lnSpc>
                <a:spcPct val="150000"/>
              </a:lnSpc>
            </a:pPr>
            <a:r>
              <a:rPr kumimoji="1" lang="zh-CN" altLang="en-US" dirty="0"/>
              <a:t>使用微调模型为大规模</a:t>
            </a:r>
            <a:r>
              <a:rPr kumimoji="1" lang="en-US" altLang="zh-CN" dirty="0"/>
              <a:t>prompt</a:t>
            </a:r>
            <a:r>
              <a:rPr kumimoji="1" lang="zh-CN" altLang="en-US" dirty="0"/>
              <a:t>集生成多组回答，人工对回答好坏进行排序</a:t>
            </a:r>
            <a:endParaRPr kumimoji="1" lang="en-US" altLang="zh-CN" dirty="0"/>
          </a:p>
          <a:p>
            <a:pPr lvl="2">
              <a:lnSpc>
                <a:spcPct val="150000"/>
              </a:lnSpc>
            </a:pPr>
            <a:r>
              <a:rPr kumimoji="1" lang="zh-CN" altLang="en-US" dirty="0"/>
              <a:t>训练一个奖励模型以预测回答好坏</a:t>
            </a:r>
            <a:endParaRPr kumimoji="1" lang="en-US" altLang="zh-CN" dirty="0"/>
          </a:p>
          <a:p>
            <a:pPr lvl="1">
              <a:lnSpc>
                <a:spcPct val="150000"/>
              </a:lnSpc>
            </a:pPr>
            <a:r>
              <a:rPr kumimoji="1" lang="zh-CN" altLang="en-US" dirty="0"/>
              <a:t>使用强化学习进一步提升模型</a:t>
            </a:r>
            <a:endParaRPr kumimoji="1" lang="en-US" altLang="zh-CN" dirty="0"/>
          </a:p>
          <a:p>
            <a:pPr lvl="2">
              <a:lnSpc>
                <a:spcPct val="150000"/>
              </a:lnSpc>
            </a:pPr>
            <a:r>
              <a:rPr kumimoji="1" lang="zh-CN" altLang="en-US" dirty="0"/>
              <a:t>使模型最大化奖励模型输出的奖励值   </a:t>
            </a:r>
          </a:p>
        </p:txBody>
      </p:sp>
      <p:sp>
        <p:nvSpPr>
          <p:cNvPr id="5" name="文本框 4">
            <a:extLst>
              <a:ext uri="{FF2B5EF4-FFF2-40B4-BE49-F238E27FC236}">
                <a16:creationId xmlns:a16="http://schemas.microsoft.com/office/drawing/2014/main" id="{34623388-353C-AA2F-3CD4-BEE51D6D5FE0}"/>
              </a:ext>
            </a:extLst>
          </p:cNvPr>
          <p:cNvSpPr txBox="1"/>
          <p:nvPr/>
        </p:nvSpPr>
        <p:spPr>
          <a:xfrm>
            <a:off x="417100" y="6435981"/>
            <a:ext cx="7532896" cy="369332"/>
          </a:xfrm>
          <a:prstGeom prst="rect">
            <a:avLst/>
          </a:prstGeom>
          <a:noFill/>
        </p:spPr>
        <p:txBody>
          <a:bodyPr wrap="none" rtlCol="0">
            <a:spAutoFit/>
          </a:bodyPr>
          <a:lstStyle/>
          <a:p>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Training Language Models to Follow Instructions with Human Feedback, </a:t>
            </a:r>
            <a:r>
              <a:rPr lang="en" altLang="zh-CN" sz="1800" i="1" dirty="0">
                <a:solidFill>
                  <a:schemeClr val="accent1">
                    <a:lumMod val="50000"/>
                  </a:schemeClr>
                </a:solidFill>
                <a:latin typeface="Times New Roman" panose="02020603050405020304" pitchFamily="18" charset="0"/>
                <a:cs typeface="Times New Roman" panose="02020603050405020304" pitchFamily="18" charset="0"/>
              </a:rPr>
              <a:t>2</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022</a:t>
            </a:r>
            <a:endParaRPr kumimoji="1" lang="zh-CN" altLang="en-US" sz="18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9700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a:xfrm>
            <a:off x="417101" y="411933"/>
            <a:ext cx="11103159" cy="605851"/>
          </a:xfrm>
        </p:spPr>
        <p:txBody>
          <a:bodyPr/>
          <a:lstStyle/>
          <a:p>
            <a:r>
              <a:rPr lang="zh-CN" altLang="en-US" dirty="0">
                <a:latin typeface="DengXian" charset="-122"/>
                <a:ea typeface="DengXian" charset="-122"/>
              </a:rPr>
              <a:t>价值对齐技术</a:t>
            </a:r>
          </a:p>
        </p:txBody>
      </p:sp>
      <p:sp>
        <p:nvSpPr>
          <p:cNvPr id="6" name="文本框 5">
            <a:extLst>
              <a:ext uri="{FF2B5EF4-FFF2-40B4-BE49-F238E27FC236}">
                <a16:creationId xmlns:a16="http://schemas.microsoft.com/office/drawing/2014/main" id="{A7A346BC-CACB-4DFD-8C0E-C9189B265D29}"/>
              </a:ext>
            </a:extLst>
          </p:cNvPr>
          <p:cNvSpPr txBox="1"/>
          <p:nvPr/>
        </p:nvSpPr>
        <p:spPr>
          <a:xfrm>
            <a:off x="417099" y="6435981"/>
            <a:ext cx="11545815" cy="369332"/>
          </a:xfrm>
          <a:prstGeom prst="rect">
            <a:avLst/>
          </a:prstGeom>
          <a:noFill/>
        </p:spPr>
        <p:txBody>
          <a:bodyPr wrap="square" rtlCol="0">
            <a:spAutoFit/>
          </a:bodyPr>
          <a:lstStyle/>
          <a:p>
            <a:r>
              <a:rPr lang="en-US" altLang="zh-CN" i="1" dirty="0">
                <a:solidFill>
                  <a:schemeClr val="accent1">
                    <a:lumMod val="50000"/>
                  </a:schemeClr>
                </a:solidFill>
                <a:latin typeface="Times New Roman" panose="02020603050405020304" pitchFamily="18" charset="0"/>
                <a:cs typeface="Times New Roman" panose="02020603050405020304" pitchFamily="18" charset="0"/>
              </a:rPr>
              <a:t>Training language models to follow instructions with human feedback, </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2022</a:t>
            </a:r>
            <a:endParaRPr kumimoji="1" lang="zh-CN" altLang="en-US" sz="18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内容占位符 2">
            <a:extLst>
              <a:ext uri="{FF2B5EF4-FFF2-40B4-BE49-F238E27FC236}">
                <a16:creationId xmlns:a16="http://schemas.microsoft.com/office/drawing/2014/main" id="{93B69A67-395E-406C-8C24-ECDDF2B29181}"/>
              </a:ext>
            </a:extLst>
          </p:cNvPr>
          <p:cNvSpPr txBox="1">
            <a:spLocks/>
          </p:cNvSpPr>
          <p:nvPr/>
        </p:nvSpPr>
        <p:spPr>
          <a:xfrm>
            <a:off x="680078" y="1330122"/>
            <a:ext cx="9723762" cy="4826838"/>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t>假设，对于每个输入以及 </a:t>
            </a:r>
            <a:r>
              <a:rPr lang="en-US" altLang="zh-CN" sz="2000" dirty="0"/>
              <a:t>LLM</a:t>
            </a:r>
            <a:r>
              <a:rPr lang="zh-CN" altLang="en-US" sz="2000" dirty="0"/>
              <a:t> 生成的回答 </a:t>
            </a:r>
            <a:r>
              <a:rPr lang="en-US" altLang="zh-CN" sz="2000" dirty="0"/>
              <a:t>s</a:t>
            </a:r>
            <a:r>
              <a:rPr lang="zh-CN" altLang="en-US" sz="2000" dirty="0"/>
              <a:t>，存在一个</a:t>
            </a:r>
            <a:r>
              <a:rPr lang="zh-CN" altLang="en-US" sz="2000" dirty="0">
                <a:solidFill>
                  <a:srgbClr val="FF0000"/>
                </a:solidFill>
              </a:rPr>
              <a:t>奖励函数</a:t>
            </a:r>
            <a:r>
              <a:rPr lang="zh-CN" altLang="en-US" sz="2000" dirty="0"/>
              <a:t>将其映射成数值化奖励</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en-US" sz="2000" dirty="0"/>
              <a:t>希望最大化输出奖励</a:t>
            </a:r>
            <a:endParaRPr lang="en-US" altLang="zh-CN" sz="2000" dirty="0"/>
          </a:p>
        </p:txBody>
      </p:sp>
      <p:pic>
        <p:nvPicPr>
          <p:cNvPr id="4" name="图片 3">
            <a:extLst>
              <a:ext uri="{FF2B5EF4-FFF2-40B4-BE49-F238E27FC236}">
                <a16:creationId xmlns:a16="http://schemas.microsoft.com/office/drawing/2014/main" id="{2BD5A90C-E5A0-415F-9C60-E87F63727FB2}"/>
              </a:ext>
            </a:extLst>
          </p:cNvPr>
          <p:cNvPicPr>
            <a:picLocks noChangeAspect="1"/>
          </p:cNvPicPr>
          <p:nvPr/>
        </p:nvPicPr>
        <p:blipFill>
          <a:blip r:embed="rId3"/>
          <a:stretch>
            <a:fillRect/>
          </a:stretch>
        </p:blipFill>
        <p:spPr>
          <a:xfrm>
            <a:off x="10403840" y="2808616"/>
            <a:ext cx="1258570" cy="316621"/>
          </a:xfrm>
          <a:prstGeom prst="rect">
            <a:avLst/>
          </a:prstGeom>
        </p:spPr>
      </p:pic>
      <p:pic>
        <p:nvPicPr>
          <p:cNvPr id="7" name="图片 6">
            <a:extLst>
              <a:ext uri="{FF2B5EF4-FFF2-40B4-BE49-F238E27FC236}">
                <a16:creationId xmlns:a16="http://schemas.microsoft.com/office/drawing/2014/main" id="{C78F25E5-B803-42EB-A50A-9C812BF65CFF}"/>
              </a:ext>
            </a:extLst>
          </p:cNvPr>
          <p:cNvPicPr>
            <a:picLocks noChangeAspect="1"/>
          </p:cNvPicPr>
          <p:nvPr/>
        </p:nvPicPr>
        <p:blipFill>
          <a:blip r:embed="rId4"/>
          <a:stretch>
            <a:fillRect/>
          </a:stretch>
        </p:blipFill>
        <p:spPr>
          <a:xfrm>
            <a:off x="1253066" y="2622137"/>
            <a:ext cx="8473440" cy="2076024"/>
          </a:xfrm>
          <a:prstGeom prst="rect">
            <a:avLst/>
          </a:prstGeom>
        </p:spPr>
      </p:pic>
      <p:pic>
        <p:nvPicPr>
          <p:cNvPr id="8" name="图片 7">
            <a:extLst>
              <a:ext uri="{FF2B5EF4-FFF2-40B4-BE49-F238E27FC236}">
                <a16:creationId xmlns:a16="http://schemas.microsoft.com/office/drawing/2014/main" id="{9FEC9122-3E2C-4620-A5D7-246F11B56434}"/>
              </a:ext>
            </a:extLst>
          </p:cNvPr>
          <p:cNvPicPr>
            <a:picLocks noChangeAspect="1"/>
          </p:cNvPicPr>
          <p:nvPr/>
        </p:nvPicPr>
        <p:blipFill>
          <a:blip r:embed="rId5"/>
          <a:stretch>
            <a:fillRect/>
          </a:stretch>
        </p:blipFill>
        <p:spPr>
          <a:xfrm>
            <a:off x="3935307" y="5379284"/>
            <a:ext cx="2254699" cy="523090"/>
          </a:xfrm>
          <a:prstGeom prst="rect">
            <a:avLst/>
          </a:prstGeom>
        </p:spPr>
      </p:pic>
    </p:spTree>
    <p:extLst>
      <p:ext uri="{BB962C8B-B14F-4D97-AF65-F5344CB8AC3E}">
        <p14:creationId xmlns:p14="http://schemas.microsoft.com/office/powerpoint/2010/main" val="1342830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a:xfrm>
            <a:off x="417101" y="411933"/>
            <a:ext cx="11103159" cy="605851"/>
          </a:xfrm>
        </p:spPr>
        <p:txBody>
          <a:bodyPr/>
          <a:lstStyle/>
          <a:p>
            <a:r>
              <a:rPr lang="zh-CN" altLang="en-US" dirty="0">
                <a:latin typeface="DengXian" charset="-122"/>
                <a:ea typeface="DengXian" charset="-122"/>
              </a:rPr>
              <a:t>价值对齐技术</a:t>
            </a:r>
          </a:p>
        </p:txBody>
      </p:sp>
      <p:sp>
        <p:nvSpPr>
          <p:cNvPr id="6" name="文本框 5">
            <a:extLst>
              <a:ext uri="{FF2B5EF4-FFF2-40B4-BE49-F238E27FC236}">
                <a16:creationId xmlns:a16="http://schemas.microsoft.com/office/drawing/2014/main" id="{A7A346BC-CACB-4DFD-8C0E-C9189B265D29}"/>
              </a:ext>
            </a:extLst>
          </p:cNvPr>
          <p:cNvSpPr txBox="1"/>
          <p:nvPr/>
        </p:nvSpPr>
        <p:spPr>
          <a:xfrm>
            <a:off x="417099" y="6435981"/>
            <a:ext cx="11545815" cy="369332"/>
          </a:xfrm>
          <a:prstGeom prst="rect">
            <a:avLst/>
          </a:prstGeom>
          <a:noFill/>
        </p:spPr>
        <p:txBody>
          <a:bodyPr wrap="square" rtlCol="0">
            <a:spAutoFit/>
          </a:bodyPr>
          <a:lstStyle/>
          <a:p>
            <a:r>
              <a:rPr lang="en-US" altLang="zh-CN" i="1" dirty="0">
                <a:solidFill>
                  <a:schemeClr val="accent1">
                    <a:lumMod val="50000"/>
                  </a:schemeClr>
                </a:solidFill>
                <a:latin typeface="Times New Roman" panose="02020603050405020304" pitchFamily="18" charset="0"/>
                <a:cs typeface="Times New Roman" panose="02020603050405020304" pitchFamily="18" charset="0"/>
              </a:rPr>
              <a:t>Training language models to follow instructions with human feedback, </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2022</a:t>
            </a:r>
            <a:endParaRPr kumimoji="1" lang="zh-CN" altLang="en-US" sz="18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内容占位符 2">
            <a:extLst>
              <a:ext uri="{FF2B5EF4-FFF2-40B4-BE49-F238E27FC236}">
                <a16:creationId xmlns:a16="http://schemas.microsoft.com/office/drawing/2014/main" id="{93B69A67-395E-406C-8C24-ECDDF2B29181}"/>
              </a:ext>
            </a:extLst>
          </p:cNvPr>
          <p:cNvSpPr txBox="1">
            <a:spLocks/>
          </p:cNvSpPr>
          <p:nvPr/>
        </p:nvSpPr>
        <p:spPr>
          <a:xfrm>
            <a:off x="680078" y="1330122"/>
            <a:ext cx="9723762" cy="4826838"/>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t>该如何更新</a:t>
            </a:r>
            <a:r>
              <a:rPr lang="en-US" altLang="zh-CN" sz="2000" dirty="0"/>
              <a:t>LLM</a:t>
            </a:r>
            <a:r>
              <a:rPr lang="zh-CN" altLang="en-US" sz="2000" dirty="0"/>
              <a:t>参数以优化这个奖励值？</a:t>
            </a:r>
            <a:endParaRPr lang="en-US" altLang="zh-CN" sz="2000" dirty="0"/>
          </a:p>
          <a:p>
            <a:pPr>
              <a:lnSpc>
                <a:spcPct val="150000"/>
              </a:lnSpc>
            </a:pPr>
            <a:endParaRPr lang="en-US" altLang="zh-CN" sz="2000" dirty="0"/>
          </a:p>
          <a:p>
            <a:pPr>
              <a:lnSpc>
                <a:spcPct val="150000"/>
              </a:lnSpc>
            </a:pPr>
            <a:r>
              <a:rPr lang="zh-CN" altLang="en-US" sz="2000" dirty="0"/>
              <a:t>使用梯度上升</a:t>
            </a:r>
            <a:endParaRPr lang="en-US" altLang="zh-CN" sz="2000" dirty="0"/>
          </a:p>
          <a:p>
            <a:pPr marL="0" indent="0">
              <a:lnSpc>
                <a:spcPct val="150000"/>
              </a:lnSpc>
              <a:buNone/>
            </a:pPr>
            <a:endParaRPr lang="en-US" altLang="zh-CN" sz="2000" dirty="0"/>
          </a:p>
          <a:p>
            <a:pPr lvl="1">
              <a:lnSpc>
                <a:spcPct val="150000"/>
              </a:lnSpc>
            </a:pPr>
            <a:r>
              <a:rPr lang="zh-CN" altLang="en-US" sz="1600" dirty="0"/>
              <a:t>如何估计期望</a:t>
            </a:r>
            <a:endParaRPr lang="en-US" altLang="zh-CN" sz="1600" dirty="0"/>
          </a:p>
          <a:p>
            <a:pPr lvl="1">
              <a:lnSpc>
                <a:spcPct val="150000"/>
              </a:lnSpc>
            </a:pPr>
            <a:r>
              <a:rPr lang="zh-CN" altLang="en-US" sz="1600" dirty="0"/>
              <a:t>假设奖励值不可微？</a:t>
            </a:r>
            <a:endParaRPr lang="en-US" altLang="zh-CN" sz="1600" dirty="0"/>
          </a:p>
          <a:p>
            <a:pPr lvl="1">
              <a:lnSpc>
                <a:spcPct val="150000"/>
              </a:lnSpc>
            </a:pPr>
            <a:endParaRPr lang="en-US" altLang="zh-CN" sz="1600" dirty="0"/>
          </a:p>
          <a:p>
            <a:pPr>
              <a:lnSpc>
                <a:spcPct val="150000"/>
              </a:lnSpc>
            </a:pPr>
            <a:r>
              <a:rPr lang="zh-CN" altLang="en-US" sz="2000" dirty="0"/>
              <a:t>可以使用强化学习中的策略梯度（</a:t>
            </a:r>
            <a:r>
              <a:rPr lang="en-US" altLang="zh-CN" sz="2000" dirty="0"/>
              <a:t>Policy</a:t>
            </a:r>
            <a:r>
              <a:rPr lang="zh-CN" altLang="en-US" sz="2000" dirty="0"/>
              <a:t> </a:t>
            </a:r>
            <a:r>
              <a:rPr lang="en-US" altLang="zh-CN" sz="2000" dirty="0"/>
              <a:t>Gradient</a:t>
            </a:r>
            <a:r>
              <a:rPr lang="zh-CN" altLang="en-US" sz="2000" dirty="0"/>
              <a:t>）方法进行优化</a:t>
            </a:r>
            <a:endParaRPr lang="en-US" altLang="zh-CN" sz="2000" dirty="0"/>
          </a:p>
        </p:txBody>
      </p:sp>
      <p:pic>
        <p:nvPicPr>
          <p:cNvPr id="8" name="图片 7">
            <a:extLst>
              <a:ext uri="{FF2B5EF4-FFF2-40B4-BE49-F238E27FC236}">
                <a16:creationId xmlns:a16="http://schemas.microsoft.com/office/drawing/2014/main" id="{9FEC9122-3E2C-4620-A5D7-246F11B56434}"/>
              </a:ext>
            </a:extLst>
          </p:cNvPr>
          <p:cNvPicPr>
            <a:picLocks noChangeAspect="1"/>
          </p:cNvPicPr>
          <p:nvPr/>
        </p:nvPicPr>
        <p:blipFill>
          <a:blip r:embed="rId3"/>
          <a:stretch>
            <a:fillRect/>
          </a:stretch>
        </p:blipFill>
        <p:spPr>
          <a:xfrm>
            <a:off x="3841301" y="1963368"/>
            <a:ext cx="2254699" cy="523090"/>
          </a:xfrm>
          <a:prstGeom prst="rect">
            <a:avLst/>
          </a:prstGeom>
        </p:spPr>
      </p:pic>
      <p:pic>
        <p:nvPicPr>
          <p:cNvPr id="3" name="图片 2">
            <a:extLst>
              <a:ext uri="{FF2B5EF4-FFF2-40B4-BE49-F238E27FC236}">
                <a16:creationId xmlns:a16="http://schemas.microsoft.com/office/drawing/2014/main" id="{61576F77-73F3-4E1B-AEFB-9DEA1A3F765A}"/>
              </a:ext>
            </a:extLst>
          </p:cNvPr>
          <p:cNvPicPr>
            <a:picLocks noChangeAspect="1"/>
          </p:cNvPicPr>
          <p:nvPr/>
        </p:nvPicPr>
        <p:blipFill>
          <a:blip r:embed="rId4"/>
          <a:stretch>
            <a:fillRect/>
          </a:stretch>
        </p:blipFill>
        <p:spPr>
          <a:xfrm>
            <a:off x="2697714" y="3156124"/>
            <a:ext cx="4962925" cy="545751"/>
          </a:xfrm>
          <a:prstGeom prst="rect">
            <a:avLst/>
          </a:prstGeom>
        </p:spPr>
      </p:pic>
    </p:spTree>
    <p:extLst>
      <p:ext uri="{BB962C8B-B14F-4D97-AF65-F5344CB8AC3E}">
        <p14:creationId xmlns:p14="http://schemas.microsoft.com/office/powerpoint/2010/main" val="2562370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a:xfrm>
            <a:off x="417101" y="411933"/>
            <a:ext cx="11103159" cy="605851"/>
          </a:xfrm>
        </p:spPr>
        <p:txBody>
          <a:bodyPr/>
          <a:lstStyle/>
          <a:p>
            <a:r>
              <a:rPr lang="zh-CN" altLang="en-US" dirty="0">
                <a:latin typeface="DengXian" charset="-122"/>
                <a:ea typeface="DengXian" charset="-122"/>
              </a:rPr>
              <a:t>价值对齐技术</a:t>
            </a:r>
            <a:r>
              <a:rPr lang="en-US" altLang="zh-CN" dirty="0">
                <a:latin typeface="DengXian" charset="-122"/>
                <a:ea typeface="DengXian" charset="-122"/>
              </a:rPr>
              <a:t>——REINFORCE</a:t>
            </a:r>
            <a:endParaRPr lang="zh-CN" altLang="en-US" dirty="0">
              <a:latin typeface="DengXian" charset="-122"/>
              <a:ea typeface="DengXian" charset="-122"/>
            </a:endParaRPr>
          </a:p>
        </p:txBody>
      </p:sp>
      <p:sp>
        <p:nvSpPr>
          <p:cNvPr id="6" name="文本框 5">
            <a:extLst>
              <a:ext uri="{FF2B5EF4-FFF2-40B4-BE49-F238E27FC236}">
                <a16:creationId xmlns:a16="http://schemas.microsoft.com/office/drawing/2014/main" id="{A7A346BC-CACB-4DFD-8C0E-C9189B265D29}"/>
              </a:ext>
            </a:extLst>
          </p:cNvPr>
          <p:cNvSpPr txBox="1"/>
          <p:nvPr/>
        </p:nvSpPr>
        <p:spPr>
          <a:xfrm>
            <a:off x="417099" y="6435981"/>
            <a:ext cx="11545815" cy="369332"/>
          </a:xfrm>
          <a:prstGeom prst="rect">
            <a:avLst/>
          </a:prstGeom>
          <a:noFill/>
        </p:spPr>
        <p:txBody>
          <a:bodyPr wrap="square" rtlCol="0">
            <a:spAutoFit/>
          </a:bodyPr>
          <a:lstStyle/>
          <a:p>
            <a:r>
              <a:rPr lang="en-US" altLang="zh-CN" i="1" dirty="0">
                <a:solidFill>
                  <a:schemeClr val="accent1">
                    <a:lumMod val="50000"/>
                  </a:schemeClr>
                </a:solidFill>
                <a:latin typeface="Times New Roman" panose="02020603050405020304" pitchFamily="18" charset="0"/>
                <a:cs typeface="Times New Roman" panose="02020603050405020304" pitchFamily="18" charset="0"/>
              </a:rPr>
              <a:t>Training language models to follow instructions with human feedback, </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2022</a:t>
            </a:r>
            <a:endParaRPr kumimoji="1" lang="zh-CN" altLang="en-US" sz="1800" i="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7BBBFB3-9A6A-47D1-BDCC-8C483A1842F1}"/>
              </a:ext>
            </a:extLst>
          </p:cNvPr>
          <p:cNvPicPr>
            <a:picLocks noChangeAspect="1"/>
          </p:cNvPicPr>
          <p:nvPr/>
        </p:nvPicPr>
        <p:blipFill>
          <a:blip r:embed="rId3"/>
          <a:stretch>
            <a:fillRect/>
          </a:stretch>
        </p:blipFill>
        <p:spPr>
          <a:xfrm>
            <a:off x="417099" y="1831559"/>
            <a:ext cx="10944163" cy="1195942"/>
          </a:xfrm>
          <a:prstGeom prst="rect">
            <a:avLst/>
          </a:prstGeom>
        </p:spPr>
      </p:pic>
      <p:sp>
        <p:nvSpPr>
          <p:cNvPr id="8" name="文本框 7">
            <a:extLst>
              <a:ext uri="{FF2B5EF4-FFF2-40B4-BE49-F238E27FC236}">
                <a16:creationId xmlns:a16="http://schemas.microsoft.com/office/drawing/2014/main" id="{131F4910-CD35-4FD9-B009-8CF4B754D029}"/>
              </a:ext>
            </a:extLst>
          </p:cNvPr>
          <p:cNvSpPr txBox="1"/>
          <p:nvPr/>
        </p:nvSpPr>
        <p:spPr>
          <a:xfrm>
            <a:off x="812800" y="3522133"/>
            <a:ext cx="5669280" cy="369332"/>
          </a:xfrm>
          <a:prstGeom prst="rect">
            <a:avLst/>
          </a:prstGeom>
          <a:noFill/>
        </p:spPr>
        <p:txBody>
          <a:bodyPr wrap="square" rtlCol="0">
            <a:spAutoFit/>
          </a:bodyPr>
          <a:lstStyle/>
          <a:p>
            <a:r>
              <a:rPr lang="zh-CN" altLang="en-US" b="1" dirty="0"/>
              <a:t>强化学习</a:t>
            </a:r>
            <a:r>
              <a:rPr lang="zh-CN" altLang="en-US" dirty="0"/>
              <a:t>：我们强化好的动作，增加其出现的概率</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2291DDD-2096-4195-ACDF-C8D3C30303BD}"/>
                  </a:ext>
                </a:extLst>
              </p:cNvPr>
              <p:cNvSpPr txBox="1"/>
              <p:nvPr/>
            </p:nvSpPr>
            <p:spPr>
              <a:xfrm>
                <a:off x="2363893" y="4194099"/>
                <a:ext cx="5906346"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𝛼</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e>
                          </m:d>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𝑡</m:t>
                                  </m:r>
                                </m:sub>
                              </m:sSub>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𝑡</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func>
                        </m:e>
                      </m:nary>
                    </m:oMath>
                  </m:oMathPara>
                </a14:m>
                <a:endParaRPr lang="zh-CN" altLang="en-US" dirty="0"/>
              </a:p>
            </p:txBody>
          </p:sp>
        </mc:Choice>
        <mc:Fallback xmlns="">
          <p:sp>
            <p:nvSpPr>
              <p:cNvPr id="10" name="文本框 9">
                <a:extLst>
                  <a:ext uri="{FF2B5EF4-FFF2-40B4-BE49-F238E27FC236}">
                    <a16:creationId xmlns:a16="http://schemas.microsoft.com/office/drawing/2014/main" id="{22291DDD-2096-4195-ACDF-C8D3C30303BD}"/>
                  </a:ext>
                </a:extLst>
              </p:cNvPr>
              <p:cNvSpPr txBox="1">
                <a:spLocks noRot="1" noChangeAspect="1" noMove="1" noResize="1" noEditPoints="1" noAdjustHandles="1" noChangeArrowheads="1" noChangeShapeType="1" noTextEdit="1"/>
              </p:cNvSpPr>
              <p:nvPr/>
            </p:nvSpPr>
            <p:spPr>
              <a:xfrm>
                <a:off x="2363893" y="4194099"/>
                <a:ext cx="5906346" cy="848566"/>
              </a:xfrm>
              <a:prstGeom prst="rect">
                <a:avLst/>
              </a:prstGeom>
              <a:blipFill>
                <a:blip r:embed="rId4"/>
                <a:stretch>
                  <a:fillRect/>
                </a:stretch>
              </a:blipFill>
            </p:spPr>
            <p:txBody>
              <a:bodyPr/>
              <a:lstStyle/>
              <a:p>
                <a:r>
                  <a:rPr lang="zh-CN" altLang="en-US">
                    <a:noFill/>
                  </a:rPr>
                  <a:t> </a:t>
                </a:r>
              </a:p>
            </p:txBody>
          </p:sp>
        </mc:Fallback>
      </mc:AlternateContent>
      <p:sp>
        <p:nvSpPr>
          <p:cNvPr id="11" name="标注: 弯曲线形 10">
            <a:extLst>
              <a:ext uri="{FF2B5EF4-FFF2-40B4-BE49-F238E27FC236}">
                <a16:creationId xmlns:a16="http://schemas.microsoft.com/office/drawing/2014/main" id="{CFD09A43-9B25-4E01-9865-5404CB2147C0}"/>
              </a:ext>
            </a:extLst>
          </p:cNvPr>
          <p:cNvSpPr/>
          <p:nvPr/>
        </p:nvSpPr>
        <p:spPr>
          <a:xfrm>
            <a:off x="7233920" y="3783044"/>
            <a:ext cx="3230879" cy="483442"/>
          </a:xfrm>
          <a:prstGeom prst="borderCallout2">
            <a:avLst>
              <a:gd name="adj1" fmla="val 45370"/>
              <a:gd name="adj2" fmla="val -7494"/>
              <a:gd name="adj3" fmla="val 45370"/>
              <a:gd name="adj4" fmla="val -25682"/>
              <a:gd name="adj5" fmla="val 112500"/>
              <a:gd name="adj6" fmla="val -4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R&gt;0</a:t>
            </a:r>
            <a:r>
              <a:rPr lang="zh-CN" altLang="en-US" dirty="0"/>
              <a:t>，提升当前输出的概率</a:t>
            </a:r>
          </a:p>
        </p:txBody>
      </p:sp>
      <p:sp>
        <p:nvSpPr>
          <p:cNvPr id="12" name="标注: 弯曲线形 11">
            <a:extLst>
              <a:ext uri="{FF2B5EF4-FFF2-40B4-BE49-F238E27FC236}">
                <a16:creationId xmlns:a16="http://schemas.microsoft.com/office/drawing/2014/main" id="{A4BEA38C-A15F-4919-969F-9B4E4C4B6D88}"/>
              </a:ext>
            </a:extLst>
          </p:cNvPr>
          <p:cNvSpPr/>
          <p:nvPr/>
        </p:nvSpPr>
        <p:spPr>
          <a:xfrm>
            <a:off x="7210213" y="5014160"/>
            <a:ext cx="3230879" cy="483442"/>
          </a:xfrm>
          <a:prstGeom prst="borderCallout2">
            <a:avLst>
              <a:gd name="adj1" fmla="val 45370"/>
              <a:gd name="adj2" fmla="val -7494"/>
              <a:gd name="adj3" fmla="val 45370"/>
              <a:gd name="adj4" fmla="val -25682"/>
              <a:gd name="adj5" fmla="val -24804"/>
              <a:gd name="adj6" fmla="val -4750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R&lt;0</a:t>
            </a:r>
            <a:r>
              <a:rPr lang="zh-CN" altLang="en-US" dirty="0"/>
              <a:t>，降低当前输出的概率</a:t>
            </a:r>
          </a:p>
        </p:txBody>
      </p:sp>
      <p:sp>
        <p:nvSpPr>
          <p:cNvPr id="4" name="文本框 3">
            <a:extLst>
              <a:ext uri="{FF2B5EF4-FFF2-40B4-BE49-F238E27FC236}">
                <a16:creationId xmlns:a16="http://schemas.microsoft.com/office/drawing/2014/main" id="{A714CAA1-E99F-6801-34F0-E18220E9A569}"/>
              </a:ext>
            </a:extLst>
          </p:cNvPr>
          <p:cNvSpPr txBox="1"/>
          <p:nvPr/>
        </p:nvSpPr>
        <p:spPr>
          <a:xfrm>
            <a:off x="924339" y="5839931"/>
            <a:ext cx="8494633" cy="369332"/>
          </a:xfrm>
          <a:prstGeom prst="rect">
            <a:avLst/>
          </a:prstGeom>
          <a:noFill/>
        </p:spPr>
        <p:txBody>
          <a:bodyPr wrap="none" rtlCol="0">
            <a:spAutoFit/>
          </a:bodyPr>
          <a:lstStyle/>
          <a:p>
            <a:r>
              <a:rPr lang="zh-CN" altLang="en-US" sz="1800" kern="0" dirty="0">
                <a:effectLst/>
                <a:ea typeface="宋体" panose="02010600030101010101" pitchFamily="2" charset="-122"/>
                <a:cs typeface="宋体" panose="02010600030101010101" pitchFamily="2" charset="-122"/>
              </a:rPr>
              <a:t>可以用</a:t>
            </a:r>
            <a:r>
              <a:rPr lang="zh-CN" altLang="zh-CN" sz="1800" b="1" kern="0" dirty="0">
                <a:solidFill>
                  <a:srgbClr val="FF0000"/>
                </a:solidFill>
                <a:effectLst/>
                <a:ea typeface="宋体" panose="02010600030101010101" pitchFamily="2" charset="-122"/>
                <a:cs typeface="宋体" panose="02010600030101010101" pitchFamily="2" charset="-122"/>
              </a:rPr>
              <a:t>基线减法</a:t>
            </a:r>
            <a:r>
              <a:rPr lang="zh-CN" altLang="zh-CN" sz="1800" kern="0" dirty="0">
                <a:effectLst/>
                <a:ea typeface="宋体" panose="02010600030101010101" pitchFamily="2" charset="-122"/>
                <a:cs typeface="宋体" panose="02010600030101010101" pitchFamily="2" charset="-122"/>
              </a:rPr>
              <a:t>来减少梯度估计的方差，使用</a:t>
            </a:r>
            <a:r>
              <a:rPr lang="zh-CN" altLang="zh-CN" sz="1800" b="1" kern="0" dirty="0">
                <a:solidFill>
                  <a:srgbClr val="FF0000"/>
                </a:solidFill>
                <a:effectLst/>
                <a:ea typeface="宋体" panose="02010600030101010101" pitchFamily="2" charset="-122"/>
                <a:cs typeface="宋体" panose="02010600030101010101" pitchFamily="2" charset="-122"/>
              </a:rPr>
              <a:t>重要性采样</a:t>
            </a:r>
            <a:r>
              <a:rPr lang="zh-CN" altLang="zh-CN" sz="1800" kern="0" dirty="0">
                <a:effectLst/>
                <a:ea typeface="宋体" panose="02010600030101010101" pitchFamily="2" charset="-122"/>
                <a:cs typeface="宋体" panose="02010600030101010101" pitchFamily="2" charset="-122"/>
              </a:rPr>
              <a:t>来提高样本利用效率。</a:t>
            </a:r>
            <a:endParaRPr kumimoji="1" lang="zh-CN" altLang="en-US" dirty="0"/>
          </a:p>
        </p:txBody>
      </p:sp>
    </p:spTree>
    <p:extLst>
      <p:ext uri="{BB962C8B-B14F-4D97-AF65-F5344CB8AC3E}">
        <p14:creationId xmlns:p14="http://schemas.microsoft.com/office/powerpoint/2010/main" val="1828725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55775-541C-EC7D-059B-6D0431B822E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A200938-8F11-DBE5-C047-27E64A2ED0FA}"/>
              </a:ext>
            </a:extLst>
          </p:cNvPr>
          <p:cNvSpPr>
            <a:spLocks noGrp="1"/>
          </p:cNvSpPr>
          <p:nvPr>
            <p:ph type="title"/>
          </p:nvPr>
        </p:nvSpPr>
        <p:spPr/>
        <p:txBody>
          <a:bodyPr/>
          <a:lstStyle/>
          <a:p>
            <a:r>
              <a:rPr lang="zh-CN" altLang="en-US" dirty="0"/>
              <a:t>大模型的 </a:t>
            </a:r>
            <a:r>
              <a:rPr lang="en-US" altLang="zh-CN" dirty="0"/>
              <a:t>PPO</a:t>
            </a:r>
            <a:r>
              <a:rPr lang="zh-CN" altLang="en-US" dirty="0"/>
              <a:t> 强化学习算法（</a:t>
            </a:r>
            <a:r>
              <a:rPr lang="en-US" altLang="zh-CN" dirty="0"/>
              <a:t> Online</a:t>
            </a:r>
            <a:r>
              <a:rPr lang="zh-CN" altLang="en-US" dirty="0"/>
              <a:t> 版本）</a:t>
            </a:r>
          </a:p>
        </p:txBody>
      </p:sp>
      <p:sp>
        <p:nvSpPr>
          <p:cNvPr id="4" name="文本框 3">
            <a:extLst>
              <a:ext uri="{FF2B5EF4-FFF2-40B4-BE49-F238E27FC236}">
                <a16:creationId xmlns:a16="http://schemas.microsoft.com/office/drawing/2014/main" id="{174C156E-22F3-DC90-0146-2B2C2A9A8718}"/>
              </a:ext>
            </a:extLst>
          </p:cNvPr>
          <p:cNvSpPr txBox="1"/>
          <p:nvPr/>
        </p:nvSpPr>
        <p:spPr>
          <a:xfrm>
            <a:off x="754817" y="1385872"/>
            <a:ext cx="10682366" cy="5262979"/>
          </a:xfrm>
          <a:prstGeom prst="rect">
            <a:avLst/>
          </a:prstGeom>
          <a:noFill/>
        </p:spPr>
        <p:txBody>
          <a:bodyPr wrap="square">
            <a:spAutoFit/>
          </a:bodyPr>
          <a:lstStyle/>
          <a:p>
            <a:r>
              <a:rPr lang="zh-CN" altLang="en-US" sz="2400" b="0" i="0" dirty="0">
                <a:effectLst/>
                <a:latin typeface="Inter"/>
              </a:rPr>
              <a:t>在</a:t>
            </a:r>
            <a:r>
              <a:rPr lang="zh-CN" altLang="en-US" sz="2400" b="1" dirty="0">
                <a:solidFill>
                  <a:srgbClr val="000000"/>
                </a:solidFill>
                <a:latin typeface="Inter"/>
              </a:rPr>
              <a:t> </a:t>
            </a:r>
            <a:r>
              <a:rPr lang="en-US" altLang="zh-CN" sz="2400" b="1" dirty="0">
                <a:solidFill>
                  <a:srgbClr val="000000"/>
                </a:solidFill>
                <a:latin typeface="Inter"/>
              </a:rPr>
              <a:t>LLM</a:t>
            </a:r>
            <a:r>
              <a:rPr lang="zh-CN" altLang="en-US" sz="2400" b="1" dirty="0">
                <a:solidFill>
                  <a:srgbClr val="000000"/>
                </a:solidFill>
                <a:latin typeface="Inter"/>
              </a:rPr>
              <a:t> </a:t>
            </a:r>
            <a:r>
              <a:rPr lang="zh-CN" altLang="en-US" sz="2400" b="0" i="0" dirty="0">
                <a:effectLst/>
                <a:latin typeface="Inter"/>
              </a:rPr>
              <a:t>的 </a:t>
            </a:r>
            <a:r>
              <a:rPr lang="en" altLang="zh-CN" sz="2400" b="1" i="0" dirty="0">
                <a:solidFill>
                  <a:srgbClr val="000000"/>
                </a:solidFill>
                <a:effectLst/>
                <a:latin typeface="Inter"/>
              </a:rPr>
              <a:t>online PPO </a:t>
            </a:r>
            <a:r>
              <a:rPr lang="zh-CN" altLang="en-US" sz="2400" b="1" i="0" dirty="0">
                <a:solidFill>
                  <a:srgbClr val="000000"/>
                </a:solidFill>
                <a:effectLst/>
                <a:latin typeface="Inter"/>
              </a:rPr>
              <a:t>算法</a:t>
            </a:r>
            <a:r>
              <a:rPr lang="zh-CN" altLang="en-US" sz="2400" b="0" i="0" dirty="0">
                <a:effectLst/>
                <a:latin typeface="Inter"/>
              </a:rPr>
              <a:t> 中，需要维护 </a:t>
            </a:r>
            <a:r>
              <a:rPr lang="en-US" altLang="zh-CN" sz="2400" b="1" i="0" dirty="0">
                <a:solidFill>
                  <a:srgbClr val="000000"/>
                </a:solidFill>
                <a:effectLst/>
                <a:latin typeface="Inter"/>
              </a:rPr>
              <a:t>3 </a:t>
            </a:r>
            <a:r>
              <a:rPr lang="zh-CN" altLang="en-US" sz="2400" b="1" i="0" dirty="0">
                <a:solidFill>
                  <a:srgbClr val="000000"/>
                </a:solidFill>
                <a:effectLst/>
                <a:latin typeface="Inter"/>
              </a:rPr>
              <a:t>个核心模型</a:t>
            </a:r>
            <a:r>
              <a:rPr lang="zh-CN" altLang="en-US" sz="2400" b="0" i="0" dirty="0">
                <a:effectLst/>
                <a:latin typeface="Inter"/>
              </a:rPr>
              <a:t>，分别是 </a:t>
            </a:r>
            <a:r>
              <a:rPr lang="zh-CN" altLang="en" sz="2400" b="1" dirty="0">
                <a:solidFill>
                  <a:srgbClr val="000000"/>
                </a:solidFill>
                <a:latin typeface="Inter"/>
              </a:rPr>
              <a:t>策略</a:t>
            </a:r>
            <a:r>
              <a:rPr lang="zh-CN" altLang="en-US" sz="2400" b="1" i="0" dirty="0">
                <a:solidFill>
                  <a:srgbClr val="000000"/>
                </a:solidFill>
                <a:effectLst/>
                <a:latin typeface="Inter"/>
              </a:rPr>
              <a:t>模型（</a:t>
            </a:r>
            <a:r>
              <a:rPr lang="en-US" altLang="zh-CN" sz="2400" b="1" dirty="0">
                <a:solidFill>
                  <a:srgbClr val="000000"/>
                </a:solidFill>
                <a:latin typeface="Inter"/>
              </a:rPr>
              <a:t>Actor</a:t>
            </a:r>
            <a:r>
              <a:rPr lang="zh-CN" altLang="en-US" sz="2400" b="1" i="0" dirty="0">
                <a:solidFill>
                  <a:srgbClr val="000000"/>
                </a:solidFill>
                <a:effectLst/>
                <a:latin typeface="Inter"/>
              </a:rPr>
              <a:t>）</a:t>
            </a:r>
            <a:r>
              <a:rPr lang="zh-CN" altLang="en-US" sz="2400" b="0" i="0" dirty="0">
                <a:effectLst/>
                <a:latin typeface="Inter"/>
              </a:rPr>
              <a:t>、</a:t>
            </a:r>
            <a:r>
              <a:rPr lang="zh-CN" altLang="en-US" sz="2400" b="1" i="0" dirty="0">
                <a:solidFill>
                  <a:srgbClr val="000000"/>
                </a:solidFill>
                <a:effectLst/>
                <a:latin typeface="Inter"/>
              </a:rPr>
              <a:t>价值</a:t>
            </a:r>
            <a:r>
              <a:rPr lang="zh-CN" altLang="en-US" sz="2400" b="1" dirty="0">
                <a:solidFill>
                  <a:srgbClr val="000000"/>
                </a:solidFill>
                <a:latin typeface="Inter"/>
              </a:rPr>
              <a:t>模型</a:t>
            </a:r>
            <a:r>
              <a:rPr lang="zh-CN" altLang="en-US" sz="2400" b="1" i="0" dirty="0">
                <a:solidFill>
                  <a:srgbClr val="000000"/>
                </a:solidFill>
                <a:effectLst/>
                <a:latin typeface="Inter"/>
              </a:rPr>
              <a:t>（</a:t>
            </a:r>
            <a:r>
              <a:rPr lang="en" altLang="zh-CN" sz="2400" b="1" i="0" dirty="0">
                <a:solidFill>
                  <a:srgbClr val="000000"/>
                </a:solidFill>
                <a:effectLst/>
                <a:latin typeface="Inter"/>
              </a:rPr>
              <a:t>Critic</a:t>
            </a:r>
            <a:r>
              <a:rPr lang="zh-CN" altLang="en" sz="2400" b="1" i="0" dirty="0">
                <a:solidFill>
                  <a:srgbClr val="000000"/>
                </a:solidFill>
                <a:effectLst/>
                <a:latin typeface="Inter"/>
              </a:rPr>
              <a:t>）</a:t>
            </a:r>
            <a:r>
              <a:rPr lang="en" altLang="zh-CN" sz="2400" b="0" i="0" dirty="0">
                <a:effectLst/>
                <a:latin typeface="Inter"/>
              </a:rPr>
              <a:t> </a:t>
            </a:r>
            <a:r>
              <a:rPr lang="zh-CN" altLang="en-US" sz="2400" b="0" i="0" dirty="0">
                <a:effectLst/>
                <a:latin typeface="Inter"/>
              </a:rPr>
              <a:t>和 </a:t>
            </a:r>
            <a:r>
              <a:rPr lang="zh-CN" altLang="en-US" sz="2400" b="1" i="0" dirty="0">
                <a:solidFill>
                  <a:srgbClr val="000000"/>
                </a:solidFill>
                <a:effectLst/>
                <a:latin typeface="Inter"/>
              </a:rPr>
              <a:t>奖励模型（</a:t>
            </a:r>
            <a:r>
              <a:rPr lang="en-US" altLang="zh-CN" sz="2400" b="1" i="0" dirty="0">
                <a:solidFill>
                  <a:srgbClr val="000000"/>
                </a:solidFill>
                <a:effectLst/>
                <a:latin typeface="Inter"/>
              </a:rPr>
              <a:t>RM</a:t>
            </a:r>
            <a:r>
              <a:rPr lang="zh-CN" altLang="en-US" sz="2400" b="1" i="0" dirty="0">
                <a:solidFill>
                  <a:srgbClr val="000000"/>
                </a:solidFill>
                <a:effectLst/>
                <a:latin typeface="Inter"/>
              </a:rPr>
              <a:t>）</a:t>
            </a:r>
            <a:r>
              <a:rPr lang="zh-CN" altLang="en-US" sz="2400" b="0" i="0" dirty="0">
                <a:effectLst/>
                <a:latin typeface="Inter"/>
              </a:rPr>
              <a:t>。</a:t>
            </a:r>
            <a:endParaRPr lang="en-US" altLang="zh-CN" sz="2400" b="0" i="0" dirty="0">
              <a:effectLst/>
              <a:latin typeface="Inter"/>
            </a:endParaRPr>
          </a:p>
          <a:p>
            <a:endParaRPr lang="en-US" altLang="zh-CN" sz="2400" dirty="0">
              <a:latin typeface="Inter"/>
            </a:endParaRPr>
          </a:p>
          <a:p>
            <a:r>
              <a:rPr lang="zh-CN" altLang="en" sz="2400" b="1" i="0" dirty="0">
                <a:solidFill>
                  <a:srgbClr val="FF0000"/>
                </a:solidFill>
                <a:effectLst/>
                <a:latin typeface="Inter"/>
              </a:rPr>
              <a:t>策略模型</a:t>
            </a:r>
            <a:r>
              <a:rPr lang="zh-CN" altLang="en-US" sz="2400" b="1" i="0" dirty="0">
                <a:solidFill>
                  <a:srgbClr val="000000"/>
                </a:solidFill>
                <a:effectLst/>
                <a:latin typeface="Inter"/>
              </a:rPr>
              <a:t>（待优化的 </a:t>
            </a:r>
            <a:r>
              <a:rPr lang="en-US" altLang="zh-CN" sz="2400" b="1" i="0" dirty="0">
                <a:solidFill>
                  <a:srgbClr val="000000"/>
                </a:solidFill>
                <a:effectLst/>
                <a:latin typeface="Inter"/>
              </a:rPr>
              <a:t>LLM</a:t>
            </a:r>
            <a:r>
              <a:rPr lang="zh-CN" altLang="en-US" sz="2400" b="1" i="0" dirty="0">
                <a:solidFill>
                  <a:srgbClr val="000000"/>
                </a:solidFill>
                <a:effectLst/>
                <a:latin typeface="Inter"/>
              </a:rPr>
              <a:t>）：负责与环境进行交互，即给定输入序列，生成输出序列</a:t>
            </a:r>
            <a:endParaRPr lang="en-US" altLang="zh-CN" sz="2400" b="1" i="0" dirty="0">
              <a:solidFill>
                <a:srgbClr val="000000"/>
              </a:solidFill>
              <a:effectLst/>
              <a:latin typeface="Inter"/>
            </a:endParaRPr>
          </a:p>
          <a:p>
            <a:endParaRPr lang="en-US" altLang="zh-CN" sz="2400" b="1" dirty="0">
              <a:solidFill>
                <a:srgbClr val="000000"/>
              </a:solidFill>
              <a:latin typeface="Inter"/>
            </a:endParaRPr>
          </a:p>
          <a:p>
            <a:r>
              <a:rPr lang="zh-CN" altLang="en-US" sz="2400" b="1" dirty="0">
                <a:solidFill>
                  <a:srgbClr val="FF0000"/>
                </a:solidFill>
                <a:latin typeface="Inter"/>
              </a:rPr>
              <a:t>奖励模型</a:t>
            </a:r>
            <a:r>
              <a:rPr lang="zh-CN" altLang="en-US" sz="2400" b="1" dirty="0">
                <a:solidFill>
                  <a:srgbClr val="000000"/>
                </a:solidFill>
                <a:latin typeface="Inter"/>
              </a:rPr>
              <a:t>：负责给 </a:t>
            </a:r>
            <a:r>
              <a:rPr lang="en-US" altLang="zh-CN" sz="2400" b="1" dirty="0">
                <a:solidFill>
                  <a:srgbClr val="000000"/>
                </a:solidFill>
                <a:latin typeface="Inter"/>
              </a:rPr>
              <a:t>Actor</a:t>
            </a:r>
            <a:r>
              <a:rPr lang="zh-CN" altLang="en-US" sz="2400" b="1" dirty="0">
                <a:solidFill>
                  <a:srgbClr val="000000"/>
                </a:solidFill>
                <a:latin typeface="Inter"/>
              </a:rPr>
              <a:t> 模型生成的输出序列打分（希望这个分数可以符合上述提到的 </a:t>
            </a:r>
            <a:r>
              <a:rPr lang="en-US" altLang="zh-CN" sz="2400" b="1" dirty="0">
                <a:solidFill>
                  <a:srgbClr val="000000"/>
                </a:solidFill>
                <a:latin typeface="Inter"/>
              </a:rPr>
              <a:t>3H</a:t>
            </a:r>
            <a:r>
              <a:rPr lang="zh-CN" altLang="en-US" sz="2400" b="1" dirty="0">
                <a:solidFill>
                  <a:srgbClr val="000000"/>
                </a:solidFill>
                <a:latin typeface="Inter"/>
              </a:rPr>
              <a:t> 原则）</a:t>
            </a:r>
            <a:endParaRPr lang="en-US" altLang="zh-CN" sz="2400" b="1" dirty="0">
              <a:solidFill>
                <a:srgbClr val="000000"/>
              </a:solidFill>
              <a:latin typeface="Inter"/>
            </a:endParaRPr>
          </a:p>
          <a:p>
            <a:endParaRPr lang="en-US" altLang="zh-CN" sz="2400" b="1" dirty="0">
              <a:solidFill>
                <a:srgbClr val="000000"/>
              </a:solidFill>
              <a:latin typeface="Inter"/>
            </a:endParaRPr>
          </a:p>
          <a:p>
            <a:r>
              <a:rPr lang="zh-CN" altLang="en-US" sz="2400" b="1" dirty="0">
                <a:solidFill>
                  <a:srgbClr val="FF0000"/>
                </a:solidFill>
                <a:latin typeface="Inter"/>
              </a:rPr>
              <a:t>价值模型</a:t>
            </a:r>
            <a:r>
              <a:rPr lang="zh-CN" altLang="en-US" sz="2400" b="1" dirty="0">
                <a:solidFill>
                  <a:srgbClr val="000000"/>
                </a:solidFill>
                <a:latin typeface="Inter"/>
              </a:rPr>
              <a:t>：负责预测，输出序列的某个时间步 </a:t>
            </a:r>
            <a:r>
              <a:rPr lang="en-US" altLang="zh-CN" sz="2400" b="1" dirty="0">
                <a:solidFill>
                  <a:srgbClr val="000000"/>
                </a:solidFill>
                <a:latin typeface="Inter"/>
              </a:rPr>
              <a:t>t</a:t>
            </a:r>
            <a:r>
              <a:rPr lang="zh-CN" altLang="en-US" sz="2400" b="1" dirty="0">
                <a:solidFill>
                  <a:srgbClr val="000000"/>
                </a:solidFill>
                <a:latin typeface="Inter"/>
              </a:rPr>
              <a:t>，预期得到的 </a:t>
            </a:r>
            <a:r>
              <a:rPr lang="en-US" altLang="zh-CN" sz="2400" b="1" dirty="0">
                <a:solidFill>
                  <a:srgbClr val="000000"/>
                </a:solidFill>
                <a:latin typeface="Inter"/>
              </a:rPr>
              <a:t>Reward</a:t>
            </a:r>
            <a:r>
              <a:rPr lang="zh-CN" altLang="en-US" sz="2400" b="1" dirty="0">
                <a:solidFill>
                  <a:srgbClr val="000000"/>
                </a:solidFill>
                <a:latin typeface="Inter"/>
              </a:rPr>
              <a:t>（</a:t>
            </a:r>
            <a:r>
              <a:rPr lang="en-US" altLang="zh-CN" sz="2400" b="1" dirty="0">
                <a:solidFill>
                  <a:srgbClr val="000000"/>
                </a:solidFill>
                <a:latin typeface="Inter"/>
              </a:rPr>
              <a:t> </a:t>
            </a:r>
            <a:r>
              <a:rPr lang="zh-CN" altLang="en-US" sz="2400" b="1" dirty="0">
                <a:solidFill>
                  <a:srgbClr val="000000"/>
                </a:solidFill>
                <a:latin typeface="Inter"/>
              </a:rPr>
              <a:t>可理解为当前进度的潜在价值）</a:t>
            </a:r>
            <a:endParaRPr lang="en-US" altLang="zh-CN" sz="2400" b="1" dirty="0">
              <a:solidFill>
                <a:srgbClr val="000000"/>
              </a:solidFill>
              <a:latin typeface="Inter"/>
            </a:endParaRPr>
          </a:p>
          <a:p>
            <a:endParaRPr lang="en-US" altLang="zh-CN" sz="2400" b="1" dirty="0">
              <a:solidFill>
                <a:srgbClr val="000000"/>
              </a:solidFill>
              <a:latin typeface="Inter"/>
            </a:endParaRPr>
          </a:p>
          <a:p>
            <a:r>
              <a:rPr lang="zh-CN" altLang="en-US" sz="2400" b="1" i="0" dirty="0">
                <a:solidFill>
                  <a:schemeClr val="bg1">
                    <a:lumMod val="65000"/>
                  </a:schemeClr>
                </a:solidFill>
                <a:effectLst/>
                <a:latin typeface="Inter"/>
              </a:rPr>
              <a:t>参考模型（</a:t>
            </a:r>
            <a:r>
              <a:rPr lang="en" altLang="zh-CN" sz="2400" b="1" i="0" dirty="0">
                <a:solidFill>
                  <a:schemeClr val="bg1">
                    <a:lumMod val="65000"/>
                  </a:schemeClr>
                </a:solidFill>
                <a:effectLst/>
                <a:latin typeface="Inter"/>
              </a:rPr>
              <a:t>Reference Model</a:t>
            </a:r>
            <a:r>
              <a:rPr lang="zh-CN" altLang="en-US" sz="2400" b="1" dirty="0">
                <a:solidFill>
                  <a:schemeClr val="bg1">
                    <a:lumMod val="65000"/>
                  </a:schemeClr>
                </a:solidFill>
                <a:latin typeface="Inter"/>
              </a:rPr>
              <a:t>）：</a:t>
            </a:r>
            <a:r>
              <a:rPr lang="en-US" altLang="zh-CN" sz="2400" b="1" i="0" dirty="0">
                <a:solidFill>
                  <a:schemeClr val="bg1">
                    <a:lumMod val="65000"/>
                  </a:schemeClr>
                </a:solidFill>
                <a:effectLst/>
                <a:latin typeface="Inter"/>
              </a:rPr>
              <a:t> Offline</a:t>
            </a:r>
            <a:r>
              <a:rPr lang="zh-CN" altLang="en-US" sz="2400" b="1" i="0" dirty="0">
                <a:solidFill>
                  <a:schemeClr val="bg1">
                    <a:lumMod val="65000"/>
                  </a:schemeClr>
                </a:solidFill>
                <a:effectLst/>
                <a:latin typeface="Inter"/>
              </a:rPr>
              <a:t> 版本中的 </a:t>
            </a:r>
            <a:r>
              <a:rPr lang="en" altLang="zh-CN" sz="2400" b="1" i="0" dirty="0">
                <a:solidFill>
                  <a:schemeClr val="bg1">
                    <a:lumMod val="65000"/>
                  </a:schemeClr>
                </a:solidFill>
                <a:effectLst/>
                <a:latin typeface="Inter"/>
              </a:rPr>
              <a:t>Actor </a:t>
            </a:r>
            <a:r>
              <a:rPr lang="zh-CN" altLang="en" sz="2400" b="1" i="0" dirty="0">
                <a:solidFill>
                  <a:schemeClr val="bg1">
                    <a:lumMod val="65000"/>
                  </a:schemeClr>
                </a:solidFill>
                <a:effectLst/>
                <a:latin typeface="Inter"/>
              </a:rPr>
              <a:t>模型</a:t>
            </a:r>
            <a:r>
              <a:rPr lang="zh-CN" altLang="en-US" sz="2400" b="1" dirty="0">
                <a:solidFill>
                  <a:schemeClr val="bg1">
                    <a:lumMod val="65000"/>
                  </a:schemeClr>
                </a:solidFill>
                <a:latin typeface="Inter"/>
              </a:rPr>
              <a:t>，用于批量生成数据的模型，防止模型因过度追求奖励而偏离原始能力</a:t>
            </a:r>
            <a:endParaRPr lang="zh-CN" altLang="en-US" sz="2400" dirty="0">
              <a:solidFill>
                <a:schemeClr val="bg1">
                  <a:lumMod val="65000"/>
                </a:schemeClr>
              </a:solidFill>
            </a:endParaRPr>
          </a:p>
        </p:txBody>
      </p:sp>
    </p:spTree>
    <p:extLst>
      <p:ext uri="{BB962C8B-B14F-4D97-AF65-F5344CB8AC3E}">
        <p14:creationId xmlns:p14="http://schemas.microsoft.com/office/powerpoint/2010/main" val="2779700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492EF-5560-DC78-40F9-63335F89EEE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79D6EC8-8C4E-4EE9-402F-E2310C84C8C9}"/>
              </a:ext>
            </a:extLst>
          </p:cNvPr>
          <p:cNvSpPr>
            <a:spLocks noGrp="1"/>
          </p:cNvSpPr>
          <p:nvPr>
            <p:ph type="title"/>
          </p:nvPr>
        </p:nvSpPr>
        <p:spPr>
          <a:xfrm>
            <a:off x="417101" y="411933"/>
            <a:ext cx="11103159" cy="605851"/>
          </a:xfrm>
        </p:spPr>
        <p:txBody>
          <a:bodyPr/>
          <a:lstStyle/>
          <a:p>
            <a:r>
              <a:rPr lang="zh-CN" altLang="en-US" dirty="0">
                <a:latin typeface="DengXian" charset="-122"/>
                <a:ea typeface="DengXian" charset="-122"/>
              </a:rPr>
              <a:t>奖励模型</a:t>
            </a:r>
          </a:p>
        </p:txBody>
      </p:sp>
      <p:sp>
        <p:nvSpPr>
          <p:cNvPr id="5" name="内容占位符 2">
            <a:extLst>
              <a:ext uri="{FF2B5EF4-FFF2-40B4-BE49-F238E27FC236}">
                <a16:creationId xmlns:a16="http://schemas.microsoft.com/office/drawing/2014/main" id="{18F38528-1880-2F23-8E3F-133E7B5D0800}"/>
              </a:ext>
            </a:extLst>
          </p:cNvPr>
          <p:cNvSpPr txBox="1">
            <a:spLocks/>
          </p:cNvSpPr>
          <p:nvPr/>
        </p:nvSpPr>
        <p:spPr>
          <a:xfrm>
            <a:off x="750807" y="1302351"/>
            <a:ext cx="9723762" cy="4665788"/>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Ø"/>
            </a:pPr>
            <a:r>
              <a:rPr lang="zh-CN" altLang="en-US" sz="2000" dirty="0">
                <a:solidFill>
                  <a:srgbClr val="FF0000"/>
                </a:solidFill>
              </a:rPr>
              <a:t>输入</a:t>
            </a:r>
            <a:r>
              <a:rPr lang="zh-CN" altLang="en-US" sz="2000" dirty="0"/>
              <a:t>：</a:t>
            </a:r>
            <a:r>
              <a:rPr lang="en-US" altLang="zh-CN" sz="2000" dirty="0"/>
              <a:t>Prompt</a:t>
            </a:r>
            <a:r>
              <a:rPr lang="zh-CN" altLang="en-US" sz="2000" dirty="0"/>
              <a:t>，</a:t>
            </a:r>
            <a:r>
              <a:rPr lang="en-US" altLang="zh-CN" sz="2000" dirty="0"/>
              <a:t>Actor</a:t>
            </a:r>
            <a:r>
              <a:rPr lang="zh-CN" altLang="en-US" sz="2000" dirty="0"/>
              <a:t> 生成的 </a:t>
            </a:r>
            <a:r>
              <a:rPr lang="en-US" altLang="zh-CN" sz="2000" dirty="0"/>
              <a:t>answer</a:t>
            </a:r>
          </a:p>
          <a:p>
            <a:pPr>
              <a:lnSpc>
                <a:spcPct val="150000"/>
              </a:lnSpc>
              <a:buFont typeface="Wingdings" pitchFamily="2" charset="2"/>
              <a:buChar char="Ø"/>
            </a:pPr>
            <a:r>
              <a:rPr lang="zh-CN" altLang="en-US" sz="2000" dirty="0">
                <a:solidFill>
                  <a:srgbClr val="FF0000"/>
                </a:solidFill>
              </a:rPr>
              <a:t>输出</a:t>
            </a:r>
            <a:r>
              <a:rPr lang="zh-CN" altLang="en-US" sz="2000" dirty="0"/>
              <a:t>：分数（标量）</a:t>
            </a:r>
            <a:endParaRPr lang="en-US" altLang="zh-CN" sz="2000" dirty="0"/>
          </a:p>
          <a:p>
            <a:pPr>
              <a:lnSpc>
                <a:spcPct val="150000"/>
              </a:lnSpc>
              <a:buFont typeface="Wingdings" pitchFamily="2" charset="2"/>
              <a:buChar char="Ø"/>
            </a:pPr>
            <a:r>
              <a:rPr lang="zh-CN" altLang="en-US" sz="2000" dirty="0"/>
              <a:t>思考：如何构建用于训练奖励模型（</a:t>
            </a:r>
            <a:r>
              <a:rPr lang="en-US" altLang="zh-CN" sz="2000" dirty="0"/>
              <a:t>LLM</a:t>
            </a:r>
            <a:r>
              <a:rPr lang="zh-CN" altLang="en-US" sz="2000" dirty="0"/>
              <a:t>）的训练数据？</a:t>
            </a:r>
            <a:endParaRPr lang="en-US" altLang="zh-CN" sz="2000" dirty="0"/>
          </a:p>
          <a:p>
            <a:pPr>
              <a:lnSpc>
                <a:spcPct val="150000"/>
              </a:lnSpc>
              <a:buFont typeface="Wingdings" pitchFamily="2" charset="2"/>
              <a:buChar char="Ø"/>
            </a:pPr>
            <a:endParaRPr lang="en-US" altLang="zh-CN" sz="2000" dirty="0"/>
          </a:p>
          <a:p>
            <a:pPr>
              <a:lnSpc>
                <a:spcPct val="150000"/>
              </a:lnSpc>
              <a:buFont typeface="Wingdings" pitchFamily="2" charset="2"/>
              <a:buChar char="Ø"/>
            </a:pPr>
            <a:endParaRPr lang="en-US" altLang="zh-CN" sz="2000" dirty="0"/>
          </a:p>
        </p:txBody>
      </p:sp>
    </p:spTree>
    <p:extLst>
      <p:ext uri="{BB962C8B-B14F-4D97-AF65-F5344CB8AC3E}">
        <p14:creationId xmlns:p14="http://schemas.microsoft.com/office/powerpoint/2010/main" val="29987241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5E2AF-CE3D-9E96-167C-D2B0FD02895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AF6621B-8D64-926B-9C12-4DCA404D7110}"/>
              </a:ext>
            </a:extLst>
          </p:cNvPr>
          <p:cNvSpPr>
            <a:spLocks noGrp="1"/>
          </p:cNvSpPr>
          <p:nvPr>
            <p:ph type="title"/>
          </p:nvPr>
        </p:nvSpPr>
        <p:spPr>
          <a:xfrm>
            <a:off x="417101" y="411933"/>
            <a:ext cx="11103159" cy="605851"/>
          </a:xfrm>
        </p:spPr>
        <p:txBody>
          <a:bodyPr/>
          <a:lstStyle/>
          <a:p>
            <a:r>
              <a:rPr lang="zh-CN" altLang="en-US" dirty="0">
                <a:latin typeface="DengXian" charset="-122"/>
                <a:ea typeface="DengXian" charset="-122"/>
              </a:rPr>
              <a:t>奖励模型</a:t>
            </a:r>
          </a:p>
        </p:txBody>
      </p:sp>
      <p:sp>
        <p:nvSpPr>
          <p:cNvPr id="5" name="内容占位符 2">
            <a:extLst>
              <a:ext uri="{FF2B5EF4-FFF2-40B4-BE49-F238E27FC236}">
                <a16:creationId xmlns:a16="http://schemas.microsoft.com/office/drawing/2014/main" id="{8FE4FBC7-96D8-3BC3-798F-D0FF931FD344}"/>
              </a:ext>
            </a:extLst>
          </p:cNvPr>
          <p:cNvSpPr txBox="1">
            <a:spLocks/>
          </p:cNvSpPr>
          <p:nvPr/>
        </p:nvSpPr>
        <p:spPr>
          <a:xfrm>
            <a:off x="750806" y="1302351"/>
            <a:ext cx="10971501" cy="4665788"/>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Ø"/>
            </a:pPr>
            <a:r>
              <a:rPr lang="zh-CN" altLang="en-US" sz="2000" dirty="0">
                <a:solidFill>
                  <a:srgbClr val="FF0000"/>
                </a:solidFill>
              </a:rPr>
              <a:t>输入</a:t>
            </a:r>
            <a:r>
              <a:rPr lang="zh-CN" altLang="en-US" sz="2000" dirty="0"/>
              <a:t>：</a:t>
            </a:r>
            <a:r>
              <a:rPr lang="en-US" altLang="zh-CN" sz="2000" dirty="0"/>
              <a:t>Prompt</a:t>
            </a:r>
            <a:r>
              <a:rPr lang="zh-CN" altLang="en-US" sz="2000" dirty="0"/>
              <a:t>，</a:t>
            </a:r>
            <a:r>
              <a:rPr lang="en-US" altLang="zh-CN" sz="2000" dirty="0"/>
              <a:t>Actor</a:t>
            </a:r>
            <a:r>
              <a:rPr lang="zh-CN" altLang="en-US" sz="2000" dirty="0"/>
              <a:t> 生成的 </a:t>
            </a:r>
            <a:r>
              <a:rPr lang="en-US" altLang="zh-CN" sz="2000" dirty="0"/>
              <a:t>Response</a:t>
            </a:r>
          </a:p>
          <a:p>
            <a:pPr>
              <a:lnSpc>
                <a:spcPct val="150000"/>
              </a:lnSpc>
              <a:buFont typeface="Wingdings" pitchFamily="2" charset="2"/>
              <a:buChar char="Ø"/>
            </a:pPr>
            <a:r>
              <a:rPr lang="zh-CN" altLang="en-US" sz="2000" dirty="0">
                <a:solidFill>
                  <a:srgbClr val="FF0000"/>
                </a:solidFill>
              </a:rPr>
              <a:t>输出</a:t>
            </a:r>
            <a:r>
              <a:rPr lang="zh-CN" altLang="en-US" sz="2000" dirty="0"/>
              <a:t>：分数（标量）</a:t>
            </a:r>
            <a:endParaRPr lang="en-US" altLang="zh-CN" sz="2000" dirty="0"/>
          </a:p>
          <a:p>
            <a:pPr>
              <a:lnSpc>
                <a:spcPct val="150000"/>
              </a:lnSpc>
              <a:buFont typeface="Wingdings" pitchFamily="2" charset="2"/>
              <a:buChar char="Ø"/>
            </a:pPr>
            <a:r>
              <a:rPr lang="zh-CN" altLang="en-US" sz="2000" dirty="0"/>
              <a:t>思考：如何构建用于训练奖励模型（</a:t>
            </a:r>
            <a:r>
              <a:rPr lang="en-US" altLang="zh-CN" sz="2000" dirty="0"/>
              <a:t>LLM</a:t>
            </a:r>
            <a:r>
              <a:rPr lang="zh-CN" altLang="en-US" sz="2000" dirty="0"/>
              <a:t>）的训练数据？</a:t>
            </a:r>
            <a:endParaRPr lang="en-US" altLang="zh-CN" sz="2000" dirty="0"/>
          </a:p>
          <a:p>
            <a:pPr>
              <a:lnSpc>
                <a:spcPct val="150000"/>
              </a:lnSpc>
              <a:buFont typeface="Wingdings" pitchFamily="2" charset="2"/>
              <a:buChar char="Ø"/>
            </a:pPr>
            <a:r>
              <a:rPr lang="zh-CN" altLang="en-US" sz="2000" dirty="0"/>
              <a:t>方法一：收集大量的 </a:t>
            </a:r>
            <a:r>
              <a:rPr lang="en-US" altLang="zh-CN" sz="2000" dirty="0"/>
              <a:t>Prompt</a:t>
            </a:r>
            <a:r>
              <a:rPr lang="zh-CN" altLang="en-US" sz="2000" dirty="0"/>
              <a:t>，对于每个 </a:t>
            </a:r>
            <a:r>
              <a:rPr lang="en-US" altLang="zh-CN" sz="2000" dirty="0"/>
              <a:t>Prompt</a:t>
            </a:r>
            <a:r>
              <a:rPr lang="zh-CN" altLang="en-US" sz="2000" dirty="0"/>
              <a:t>，使用 </a:t>
            </a:r>
            <a:r>
              <a:rPr lang="en-US" altLang="zh-CN" sz="2000" dirty="0"/>
              <a:t>LLM</a:t>
            </a:r>
            <a:r>
              <a:rPr lang="zh-CN" altLang="en-US" sz="2000" dirty="0"/>
              <a:t> </a:t>
            </a:r>
            <a:r>
              <a:rPr lang="en-US" altLang="zh-CN" sz="2000" dirty="0"/>
              <a:t>Sample </a:t>
            </a:r>
            <a:r>
              <a:rPr lang="zh-CN" altLang="en-US" sz="2000" dirty="0"/>
              <a:t>多个 </a:t>
            </a:r>
            <a:r>
              <a:rPr lang="en-US" altLang="zh-CN" sz="2000" dirty="0"/>
              <a:t>Response</a:t>
            </a:r>
            <a:r>
              <a:rPr lang="zh-CN" altLang="en-US" sz="2000" dirty="0"/>
              <a:t>，实现规定奖励分数范围为 </a:t>
            </a:r>
            <a:r>
              <a:rPr lang="en-US" altLang="zh-CN" sz="2000" dirty="0"/>
              <a:t>0</a:t>
            </a:r>
            <a:r>
              <a:rPr lang="zh-CN" altLang="en-US" sz="2000" dirty="0"/>
              <a:t>～</a:t>
            </a:r>
            <a:r>
              <a:rPr lang="en-US" altLang="zh-CN" sz="2000" dirty="0"/>
              <a:t>100</a:t>
            </a:r>
            <a:r>
              <a:rPr lang="zh-CN" altLang="en-US" sz="2000" dirty="0"/>
              <a:t>，人工给每个 </a:t>
            </a:r>
            <a:r>
              <a:rPr lang="en-US" altLang="zh-CN" sz="2000" dirty="0"/>
              <a:t>Response</a:t>
            </a:r>
            <a:r>
              <a:rPr lang="zh-CN" altLang="en-US" sz="2000" dirty="0"/>
              <a:t> 进行打分（根据 </a:t>
            </a:r>
            <a:r>
              <a:rPr lang="en-US" altLang="zh-CN" sz="2000" dirty="0"/>
              <a:t>3H </a:t>
            </a:r>
            <a:r>
              <a:rPr lang="zh-CN" altLang="en-US" sz="2000" dirty="0"/>
              <a:t>原则）</a:t>
            </a:r>
            <a:endParaRPr lang="en-US" altLang="zh-CN" sz="2000" dirty="0"/>
          </a:p>
        </p:txBody>
      </p:sp>
      <p:pic>
        <p:nvPicPr>
          <p:cNvPr id="3" name="图片 2">
            <a:extLst>
              <a:ext uri="{FF2B5EF4-FFF2-40B4-BE49-F238E27FC236}">
                <a16:creationId xmlns:a16="http://schemas.microsoft.com/office/drawing/2014/main" id="{8DDC9E61-660F-4056-C84A-DAAB2323F077}"/>
              </a:ext>
            </a:extLst>
          </p:cNvPr>
          <p:cNvPicPr>
            <a:picLocks noChangeAspect="1"/>
          </p:cNvPicPr>
          <p:nvPr/>
        </p:nvPicPr>
        <p:blipFill>
          <a:blip r:embed="rId3"/>
          <a:stretch>
            <a:fillRect/>
          </a:stretch>
        </p:blipFill>
        <p:spPr>
          <a:xfrm>
            <a:off x="9901581" y="5343209"/>
            <a:ext cx="1258570" cy="316621"/>
          </a:xfrm>
          <a:prstGeom prst="rect">
            <a:avLst/>
          </a:prstGeom>
        </p:spPr>
      </p:pic>
      <p:pic>
        <p:nvPicPr>
          <p:cNvPr id="4" name="图片 3">
            <a:extLst>
              <a:ext uri="{FF2B5EF4-FFF2-40B4-BE49-F238E27FC236}">
                <a16:creationId xmlns:a16="http://schemas.microsoft.com/office/drawing/2014/main" id="{30E3A78A-A3EB-946C-DC7A-7F5424755709}"/>
              </a:ext>
            </a:extLst>
          </p:cNvPr>
          <p:cNvPicPr>
            <a:picLocks noChangeAspect="1"/>
          </p:cNvPicPr>
          <p:nvPr/>
        </p:nvPicPr>
        <p:blipFill>
          <a:blip r:embed="rId4"/>
          <a:stretch>
            <a:fillRect/>
          </a:stretch>
        </p:blipFill>
        <p:spPr>
          <a:xfrm>
            <a:off x="1031849" y="4370043"/>
            <a:ext cx="8473440" cy="2076024"/>
          </a:xfrm>
          <a:prstGeom prst="rect">
            <a:avLst/>
          </a:prstGeom>
        </p:spPr>
      </p:pic>
      <p:pic>
        <p:nvPicPr>
          <p:cNvPr id="6" name="图片 5">
            <a:extLst>
              <a:ext uri="{FF2B5EF4-FFF2-40B4-BE49-F238E27FC236}">
                <a16:creationId xmlns:a16="http://schemas.microsoft.com/office/drawing/2014/main" id="{2479C93C-6407-0E32-FC71-73CD2F97242E}"/>
              </a:ext>
            </a:extLst>
          </p:cNvPr>
          <p:cNvPicPr>
            <a:picLocks noChangeAspect="1"/>
          </p:cNvPicPr>
          <p:nvPr/>
        </p:nvPicPr>
        <p:blipFill>
          <a:blip r:embed="rId5"/>
          <a:stretch>
            <a:fillRect/>
          </a:stretch>
        </p:blipFill>
        <p:spPr>
          <a:xfrm>
            <a:off x="6775146" y="1302351"/>
            <a:ext cx="5005876" cy="816084"/>
          </a:xfrm>
          <a:prstGeom prst="rect">
            <a:avLst/>
          </a:prstGeom>
        </p:spPr>
      </p:pic>
    </p:spTree>
    <p:extLst>
      <p:ext uri="{BB962C8B-B14F-4D97-AF65-F5344CB8AC3E}">
        <p14:creationId xmlns:p14="http://schemas.microsoft.com/office/powerpoint/2010/main" val="38632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B7D63-0D2D-1830-B053-EA51B53828B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1A405FB-7072-D0B1-848F-D1A8B1FBD40D}"/>
              </a:ext>
            </a:extLst>
          </p:cNvPr>
          <p:cNvSpPr>
            <a:spLocks noGrp="1"/>
          </p:cNvSpPr>
          <p:nvPr>
            <p:ph type="title"/>
          </p:nvPr>
        </p:nvSpPr>
        <p:spPr/>
        <p:txBody>
          <a:bodyPr/>
          <a:lstStyle/>
          <a:p>
            <a:r>
              <a:rPr kumimoji="1" lang="zh-CN" altLang="en-US" dirty="0">
                <a:latin typeface="+mj-ea"/>
              </a:rPr>
              <a:t>﻿随机采样的改进策略</a:t>
            </a:r>
            <a:endParaRPr lang="zh-CN" altLang="en-US" dirty="0">
              <a:latin typeface="DengXian" charset="-122"/>
              <a:ea typeface="DengXian" charset="-122"/>
            </a:endParaRPr>
          </a:p>
        </p:txBody>
      </p:sp>
      <p:sp>
        <p:nvSpPr>
          <p:cNvPr id="3" name="文本框 2">
            <a:extLst>
              <a:ext uri="{FF2B5EF4-FFF2-40B4-BE49-F238E27FC236}">
                <a16:creationId xmlns:a16="http://schemas.microsoft.com/office/drawing/2014/main" id="{CDBF7BF1-F5E3-4E35-55FB-56CCB37084FE}"/>
              </a:ext>
            </a:extLst>
          </p:cNvPr>
          <p:cNvSpPr txBox="1"/>
          <p:nvPr/>
        </p:nvSpPr>
        <p:spPr>
          <a:xfrm>
            <a:off x="650593" y="1480930"/>
            <a:ext cx="11226668" cy="1667764"/>
          </a:xfrm>
          <a:prstGeom prst="rect">
            <a:avLst/>
          </a:prstGeom>
          <a:noFill/>
        </p:spPr>
        <p:txBody>
          <a:bodyPr wrap="square">
            <a:spAutoFit/>
          </a:bodyPr>
          <a:lstStyle/>
          <a:p>
            <a:pPr>
              <a:lnSpc>
                <a:spcPct val="150000"/>
              </a:lnSpc>
            </a:pPr>
            <a:r>
              <a:rPr kumimoji="1" lang="zh-CN" altLang="en-US" sz="2400" dirty="0">
                <a:latin typeface="+mn-ea"/>
                <a:ea typeface="+mn-ea"/>
              </a:rPr>
              <a:t>基﻿于概率采样的方法会在整个词表中选择词元，这可能会导致生成不相干的词元。为了进一步提高生成质量，可以进一步使用一些改进的采样策略，减少具有极低概率词汇对于生成结果的影响。</a:t>
            </a:r>
            <a:endParaRPr kumimoji="1" lang="en-US" altLang="zh-CN" sz="2400" dirty="0">
              <a:latin typeface="+mn-ea"/>
              <a:ea typeface="+mn-ea"/>
            </a:endParaRPr>
          </a:p>
        </p:txBody>
      </p:sp>
    </p:spTree>
    <p:extLst>
      <p:ext uri="{BB962C8B-B14F-4D97-AF65-F5344CB8AC3E}">
        <p14:creationId xmlns:p14="http://schemas.microsoft.com/office/powerpoint/2010/main" val="31113312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995B9-F655-B635-B283-18C6610DEF8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F3C6E73-3529-8265-D753-4EB7459C6E89}"/>
              </a:ext>
            </a:extLst>
          </p:cNvPr>
          <p:cNvSpPr>
            <a:spLocks noGrp="1"/>
          </p:cNvSpPr>
          <p:nvPr>
            <p:ph type="title"/>
          </p:nvPr>
        </p:nvSpPr>
        <p:spPr>
          <a:xfrm>
            <a:off x="417101" y="411933"/>
            <a:ext cx="11103159" cy="605851"/>
          </a:xfrm>
        </p:spPr>
        <p:txBody>
          <a:bodyPr/>
          <a:lstStyle/>
          <a:p>
            <a:r>
              <a:rPr lang="zh-CN" altLang="en-US" dirty="0">
                <a:latin typeface="DengXian" charset="-122"/>
                <a:ea typeface="DengXian" charset="-122"/>
              </a:rPr>
              <a:t>价值对齐技术</a:t>
            </a:r>
            <a:r>
              <a:rPr lang="en-US" altLang="zh-CN" dirty="0">
                <a:latin typeface="DengXian" charset="-122"/>
                <a:ea typeface="DengXian" charset="-122"/>
              </a:rPr>
              <a:t>——</a:t>
            </a:r>
            <a:r>
              <a:rPr lang="zh-CN" altLang="en-US" dirty="0">
                <a:latin typeface="DengXian" charset="-122"/>
                <a:ea typeface="DengXian" charset="-122"/>
              </a:rPr>
              <a:t>人类偏好学习</a:t>
            </a:r>
          </a:p>
        </p:txBody>
      </p:sp>
      <p:sp>
        <p:nvSpPr>
          <p:cNvPr id="6" name="文本框 5">
            <a:extLst>
              <a:ext uri="{FF2B5EF4-FFF2-40B4-BE49-F238E27FC236}">
                <a16:creationId xmlns:a16="http://schemas.microsoft.com/office/drawing/2014/main" id="{790B19EE-B207-E394-3B0A-53B6FF31C68B}"/>
              </a:ext>
            </a:extLst>
          </p:cNvPr>
          <p:cNvSpPr txBox="1"/>
          <p:nvPr/>
        </p:nvSpPr>
        <p:spPr>
          <a:xfrm>
            <a:off x="417099" y="6435981"/>
            <a:ext cx="11545815" cy="369332"/>
          </a:xfrm>
          <a:prstGeom prst="rect">
            <a:avLst/>
          </a:prstGeom>
          <a:noFill/>
        </p:spPr>
        <p:txBody>
          <a:bodyPr wrap="square" rtlCol="0">
            <a:spAutoFit/>
          </a:bodyPr>
          <a:lstStyle/>
          <a:p>
            <a:r>
              <a:rPr lang="en-US" altLang="zh-CN" i="1" dirty="0">
                <a:solidFill>
                  <a:schemeClr val="accent1">
                    <a:lumMod val="50000"/>
                  </a:schemeClr>
                </a:solidFill>
                <a:latin typeface="Times New Roman" panose="02020603050405020304" pitchFamily="18" charset="0"/>
                <a:cs typeface="Times New Roman" panose="02020603050405020304" pitchFamily="18" charset="0"/>
              </a:rPr>
              <a:t>Training language models to follow instructions with human feedback, </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2022</a:t>
            </a:r>
            <a:endParaRPr kumimoji="1" lang="zh-CN" altLang="en-US" sz="18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内容占位符 2">
            <a:extLst>
              <a:ext uri="{FF2B5EF4-FFF2-40B4-BE49-F238E27FC236}">
                <a16:creationId xmlns:a16="http://schemas.microsoft.com/office/drawing/2014/main" id="{2CA27DBF-B2B7-B4B1-4B55-03B10750CDD8}"/>
              </a:ext>
            </a:extLst>
          </p:cNvPr>
          <p:cNvSpPr txBox="1">
            <a:spLocks/>
          </p:cNvSpPr>
          <p:nvPr/>
        </p:nvSpPr>
        <p:spPr>
          <a:xfrm>
            <a:off x="600906" y="1504719"/>
            <a:ext cx="9723762" cy="4665788"/>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rgbClr val="FF0000"/>
                </a:solidFill>
              </a:rPr>
              <a:t>问题</a:t>
            </a:r>
            <a:r>
              <a:rPr lang="zh-CN" altLang="en-US" sz="2000" dirty="0"/>
              <a:t>：</a:t>
            </a:r>
            <a:endParaRPr lang="en-US" altLang="zh-CN" sz="2000" dirty="0"/>
          </a:p>
          <a:p>
            <a:pPr lvl="1">
              <a:lnSpc>
                <a:spcPct val="150000"/>
              </a:lnSpc>
            </a:pPr>
            <a:r>
              <a:rPr lang="zh-CN" altLang="en-US" sz="1800" dirty="0"/>
              <a:t>人类偏好本质上具有一定的主观性。对于评分标准，不同标注人员可能会存在不一致的理解，最终导致对于模型输出进行评分时可能会存在偏差。</a:t>
            </a:r>
            <a:endParaRPr lang="en-US" altLang="zh-CN" sz="1800" dirty="0"/>
          </a:p>
          <a:p>
            <a:pPr lvl="1">
              <a:lnSpc>
                <a:spcPct val="150000"/>
              </a:lnSpc>
            </a:pPr>
            <a:r>
              <a:rPr lang="zh-CN" altLang="en-US" sz="1800" dirty="0"/>
              <a:t>即使是同一个标准人员，对于不同的 输入 </a:t>
            </a:r>
            <a:r>
              <a:rPr lang="en-US" altLang="zh-CN" sz="1800" dirty="0"/>
              <a:t>Prompt</a:t>
            </a:r>
            <a:r>
              <a:rPr lang="zh-CN" altLang="en-US" sz="1800" dirty="0"/>
              <a:t>，</a:t>
            </a:r>
            <a:r>
              <a:rPr lang="en-US" altLang="zh-CN" sz="1800" dirty="0"/>
              <a:t>Response</a:t>
            </a:r>
            <a:r>
              <a:rPr lang="zh-CN" altLang="en-US" sz="1800" dirty="0"/>
              <a:t> 之间的打分难以衡量</a:t>
            </a:r>
            <a:endParaRPr lang="en-US" altLang="zh-CN" sz="1800" dirty="0"/>
          </a:p>
          <a:p>
            <a:pPr lvl="1">
              <a:lnSpc>
                <a:spcPct val="150000"/>
              </a:lnSpc>
            </a:pPr>
            <a:r>
              <a:rPr lang="zh-CN" altLang="en-US" sz="1800" dirty="0"/>
              <a:t>输出标量分数非常困难</a:t>
            </a:r>
            <a:endParaRPr lang="en-US" altLang="zh-CN" sz="1800" dirty="0"/>
          </a:p>
        </p:txBody>
      </p:sp>
      <p:pic>
        <p:nvPicPr>
          <p:cNvPr id="3" name="图片 2">
            <a:extLst>
              <a:ext uri="{FF2B5EF4-FFF2-40B4-BE49-F238E27FC236}">
                <a16:creationId xmlns:a16="http://schemas.microsoft.com/office/drawing/2014/main" id="{F703C746-4012-1965-37E4-02D10F56A7D1}"/>
              </a:ext>
            </a:extLst>
          </p:cNvPr>
          <p:cNvPicPr>
            <a:picLocks noChangeAspect="1"/>
          </p:cNvPicPr>
          <p:nvPr/>
        </p:nvPicPr>
        <p:blipFill>
          <a:blip r:embed="rId3"/>
          <a:stretch>
            <a:fillRect/>
          </a:stretch>
        </p:blipFill>
        <p:spPr>
          <a:xfrm>
            <a:off x="4394393" y="4232677"/>
            <a:ext cx="3403213" cy="1937830"/>
          </a:xfrm>
          <a:prstGeom prst="rect">
            <a:avLst/>
          </a:prstGeom>
        </p:spPr>
      </p:pic>
    </p:spTree>
    <p:extLst>
      <p:ext uri="{BB962C8B-B14F-4D97-AF65-F5344CB8AC3E}">
        <p14:creationId xmlns:p14="http://schemas.microsoft.com/office/powerpoint/2010/main" val="3267429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1483-A205-43DE-686D-AC8EF509322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66C4A60-C255-183D-91FF-D140DECC3EF2}"/>
              </a:ext>
            </a:extLst>
          </p:cNvPr>
          <p:cNvSpPr>
            <a:spLocks noGrp="1"/>
          </p:cNvSpPr>
          <p:nvPr>
            <p:ph type="title"/>
          </p:nvPr>
        </p:nvSpPr>
        <p:spPr>
          <a:xfrm>
            <a:off x="417101" y="411933"/>
            <a:ext cx="11103159" cy="605851"/>
          </a:xfrm>
        </p:spPr>
        <p:txBody>
          <a:bodyPr/>
          <a:lstStyle/>
          <a:p>
            <a:r>
              <a:rPr lang="zh-CN" altLang="en-US" dirty="0">
                <a:latin typeface="DengXian" charset="-122"/>
                <a:ea typeface="DengXian" charset="-122"/>
              </a:rPr>
              <a:t>奖励模型</a:t>
            </a:r>
          </a:p>
        </p:txBody>
      </p:sp>
      <p:sp>
        <p:nvSpPr>
          <p:cNvPr id="5" name="内容占位符 2">
            <a:extLst>
              <a:ext uri="{FF2B5EF4-FFF2-40B4-BE49-F238E27FC236}">
                <a16:creationId xmlns:a16="http://schemas.microsoft.com/office/drawing/2014/main" id="{037F1746-B577-9F4A-625C-F2F87E42683F}"/>
              </a:ext>
            </a:extLst>
          </p:cNvPr>
          <p:cNvSpPr txBox="1">
            <a:spLocks/>
          </p:cNvSpPr>
          <p:nvPr/>
        </p:nvSpPr>
        <p:spPr>
          <a:xfrm>
            <a:off x="750806" y="1302351"/>
            <a:ext cx="10971501" cy="4665788"/>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Ø"/>
            </a:pPr>
            <a:r>
              <a:rPr lang="zh-CN" altLang="en-US" sz="2000" dirty="0">
                <a:solidFill>
                  <a:srgbClr val="FF0000"/>
                </a:solidFill>
              </a:rPr>
              <a:t>输入</a:t>
            </a:r>
            <a:r>
              <a:rPr lang="zh-CN" altLang="en-US" sz="2000" dirty="0"/>
              <a:t>：</a:t>
            </a:r>
            <a:r>
              <a:rPr lang="en-US" altLang="zh-CN" sz="2000" dirty="0"/>
              <a:t>Prompt</a:t>
            </a:r>
            <a:r>
              <a:rPr lang="zh-CN" altLang="en-US" sz="2000" dirty="0"/>
              <a:t>，</a:t>
            </a:r>
            <a:r>
              <a:rPr lang="en-US" altLang="zh-CN" sz="2000" dirty="0"/>
              <a:t>Actor</a:t>
            </a:r>
            <a:r>
              <a:rPr lang="zh-CN" altLang="en-US" sz="2000" dirty="0"/>
              <a:t> 生成的 </a:t>
            </a:r>
            <a:r>
              <a:rPr lang="en-US" altLang="zh-CN" sz="2000" dirty="0"/>
              <a:t>Response</a:t>
            </a:r>
          </a:p>
          <a:p>
            <a:pPr>
              <a:lnSpc>
                <a:spcPct val="150000"/>
              </a:lnSpc>
              <a:buFont typeface="Wingdings" pitchFamily="2" charset="2"/>
              <a:buChar char="Ø"/>
            </a:pPr>
            <a:r>
              <a:rPr lang="zh-CN" altLang="en-US" sz="2000" dirty="0">
                <a:solidFill>
                  <a:srgbClr val="FF0000"/>
                </a:solidFill>
              </a:rPr>
              <a:t>输出</a:t>
            </a:r>
            <a:r>
              <a:rPr lang="zh-CN" altLang="en-US" sz="2000" dirty="0"/>
              <a:t>：分数（标量）</a:t>
            </a:r>
            <a:endParaRPr lang="en-US" altLang="zh-CN" sz="2000" dirty="0"/>
          </a:p>
          <a:p>
            <a:pPr>
              <a:lnSpc>
                <a:spcPct val="150000"/>
              </a:lnSpc>
              <a:buFont typeface="Wingdings" pitchFamily="2" charset="2"/>
              <a:buChar char="Ø"/>
            </a:pPr>
            <a:r>
              <a:rPr lang="zh-CN" altLang="en-US" sz="2000" dirty="0"/>
              <a:t>思考：如何构建用于训练奖励模型（</a:t>
            </a:r>
            <a:r>
              <a:rPr lang="en-US" altLang="zh-CN" sz="2000" dirty="0"/>
              <a:t>LLM</a:t>
            </a:r>
            <a:r>
              <a:rPr lang="zh-CN" altLang="en-US" sz="2000" dirty="0"/>
              <a:t>）的训练数据？</a:t>
            </a:r>
            <a:endParaRPr lang="en-US" altLang="zh-CN" sz="2000" dirty="0"/>
          </a:p>
          <a:p>
            <a:pPr>
              <a:lnSpc>
                <a:spcPct val="150000"/>
              </a:lnSpc>
              <a:buFont typeface="Wingdings" pitchFamily="2" charset="2"/>
              <a:buChar char="Ø"/>
            </a:pPr>
            <a:r>
              <a:rPr lang="zh-CN" altLang="en-US" sz="2000" dirty="0"/>
              <a:t>方法二：收集大量的 </a:t>
            </a:r>
            <a:r>
              <a:rPr lang="en-US" altLang="zh-CN" sz="2000" dirty="0"/>
              <a:t>Prompt</a:t>
            </a:r>
            <a:r>
              <a:rPr lang="zh-CN" altLang="en-US" sz="2000" dirty="0"/>
              <a:t>，对于每个 </a:t>
            </a:r>
            <a:r>
              <a:rPr lang="en-US" altLang="zh-CN" sz="2000" dirty="0"/>
              <a:t>Prompt</a:t>
            </a:r>
            <a:r>
              <a:rPr lang="zh-CN" altLang="en-US" sz="2000" dirty="0"/>
              <a:t>，使用 </a:t>
            </a:r>
            <a:r>
              <a:rPr lang="en-US" altLang="zh-CN" sz="2000" dirty="0"/>
              <a:t>LLM</a:t>
            </a:r>
            <a:r>
              <a:rPr lang="zh-CN" altLang="en-US" sz="2000" dirty="0"/>
              <a:t> </a:t>
            </a:r>
            <a:r>
              <a:rPr lang="en-US" altLang="zh-CN" sz="2000" dirty="0"/>
              <a:t>Sample </a:t>
            </a:r>
            <a:r>
              <a:rPr lang="zh-CN" altLang="en-US" sz="2000" dirty="0"/>
              <a:t>多个 </a:t>
            </a:r>
            <a:r>
              <a:rPr lang="en-US" altLang="zh-CN" sz="2000" dirty="0"/>
              <a:t>Response</a:t>
            </a:r>
            <a:r>
              <a:rPr lang="zh-CN" altLang="en-US" sz="2000" dirty="0"/>
              <a:t>，对这些 </a:t>
            </a:r>
            <a:r>
              <a:rPr lang="en-US" altLang="zh-CN" sz="2000" dirty="0"/>
              <a:t>Response</a:t>
            </a:r>
            <a:r>
              <a:rPr lang="zh-CN" altLang="en-US" sz="2000" dirty="0"/>
              <a:t> 进行排序（根据 </a:t>
            </a:r>
            <a:r>
              <a:rPr lang="en-US" altLang="zh-CN" sz="2000" dirty="0"/>
              <a:t>3H </a:t>
            </a:r>
            <a:r>
              <a:rPr lang="zh-CN" altLang="en-US" sz="2000" dirty="0"/>
              <a:t>原则）</a:t>
            </a:r>
            <a:endParaRPr lang="en-US" altLang="zh-CN" sz="2000" dirty="0"/>
          </a:p>
        </p:txBody>
      </p:sp>
      <p:sp>
        <p:nvSpPr>
          <p:cNvPr id="7" name="文本框 6">
            <a:extLst>
              <a:ext uri="{FF2B5EF4-FFF2-40B4-BE49-F238E27FC236}">
                <a16:creationId xmlns:a16="http://schemas.microsoft.com/office/drawing/2014/main" id="{8400B98D-660B-DEC9-92CE-C1DE368AED68}"/>
              </a:ext>
            </a:extLst>
          </p:cNvPr>
          <p:cNvSpPr txBox="1"/>
          <p:nvPr/>
        </p:nvSpPr>
        <p:spPr>
          <a:xfrm>
            <a:off x="8033174" y="1669359"/>
            <a:ext cx="3487086" cy="646331"/>
          </a:xfrm>
          <a:prstGeom prst="rect">
            <a:avLst/>
          </a:prstGeom>
          <a:noFill/>
        </p:spPr>
        <p:txBody>
          <a:bodyPr wrap="square">
            <a:spAutoFit/>
          </a:bodyPr>
          <a:lstStyle/>
          <a:p>
            <a:r>
              <a:rPr lang="zh-CN" altLang="en-US"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不标注数值化分数，转而标注回答对的胜负关系</a:t>
            </a:r>
          </a:p>
        </p:txBody>
      </p:sp>
      <p:pic>
        <p:nvPicPr>
          <p:cNvPr id="8" name="图片 7">
            <a:extLst>
              <a:ext uri="{FF2B5EF4-FFF2-40B4-BE49-F238E27FC236}">
                <a16:creationId xmlns:a16="http://schemas.microsoft.com/office/drawing/2014/main" id="{3445F566-7418-5BF1-58FA-55CDEC01BFDA}"/>
              </a:ext>
            </a:extLst>
          </p:cNvPr>
          <p:cNvPicPr>
            <a:picLocks noChangeAspect="1"/>
          </p:cNvPicPr>
          <p:nvPr/>
        </p:nvPicPr>
        <p:blipFill>
          <a:blip r:embed="rId3"/>
          <a:stretch>
            <a:fillRect/>
          </a:stretch>
        </p:blipFill>
        <p:spPr>
          <a:xfrm>
            <a:off x="2442980" y="4409086"/>
            <a:ext cx="6451600" cy="977900"/>
          </a:xfrm>
          <a:prstGeom prst="rect">
            <a:avLst/>
          </a:prstGeom>
        </p:spPr>
      </p:pic>
      <p:pic>
        <p:nvPicPr>
          <p:cNvPr id="9" name="图片 8">
            <a:extLst>
              <a:ext uri="{FF2B5EF4-FFF2-40B4-BE49-F238E27FC236}">
                <a16:creationId xmlns:a16="http://schemas.microsoft.com/office/drawing/2014/main" id="{BFB5531E-DFB9-3278-8396-153B564D63F0}"/>
              </a:ext>
            </a:extLst>
          </p:cNvPr>
          <p:cNvPicPr>
            <a:picLocks noChangeAspect="1"/>
          </p:cNvPicPr>
          <p:nvPr/>
        </p:nvPicPr>
        <p:blipFill>
          <a:blip r:embed="rId4"/>
          <a:stretch>
            <a:fillRect/>
          </a:stretch>
        </p:blipFill>
        <p:spPr>
          <a:xfrm>
            <a:off x="2480247" y="5662669"/>
            <a:ext cx="7231505" cy="988780"/>
          </a:xfrm>
          <a:prstGeom prst="rect">
            <a:avLst/>
          </a:prstGeom>
        </p:spPr>
      </p:pic>
    </p:spTree>
    <p:extLst>
      <p:ext uri="{BB962C8B-B14F-4D97-AF65-F5344CB8AC3E}">
        <p14:creationId xmlns:p14="http://schemas.microsoft.com/office/powerpoint/2010/main" val="32861757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4F73C-5E1A-ED0A-B5A3-9AF6E2AB616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B791415-4AE0-00FF-5E43-230FC2663172}"/>
              </a:ext>
            </a:extLst>
          </p:cNvPr>
          <p:cNvSpPr>
            <a:spLocks noGrp="1"/>
          </p:cNvSpPr>
          <p:nvPr>
            <p:ph type="title"/>
          </p:nvPr>
        </p:nvSpPr>
        <p:spPr>
          <a:xfrm>
            <a:off x="417101" y="411933"/>
            <a:ext cx="11103159" cy="605851"/>
          </a:xfrm>
        </p:spPr>
        <p:txBody>
          <a:bodyPr/>
          <a:lstStyle/>
          <a:p>
            <a:r>
              <a:rPr lang="zh-CN" altLang="en-US" dirty="0">
                <a:latin typeface="DengXian" charset="-122"/>
                <a:ea typeface="DengXian" charset="-122"/>
              </a:rPr>
              <a:t>奖励模型</a:t>
            </a:r>
          </a:p>
        </p:txBody>
      </p:sp>
      <p:sp>
        <p:nvSpPr>
          <p:cNvPr id="5" name="内容占位符 2">
            <a:extLst>
              <a:ext uri="{FF2B5EF4-FFF2-40B4-BE49-F238E27FC236}">
                <a16:creationId xmlns:a16="http://schemas.microsoft.com/office/drawing/2014/main" id="{0B5B2AAB-F2A9-6C44-BD54-8EA9F011A211}"/>
              </a:ext>
            </a:extLst>
          </p:cNvPr>
          <p:cNvSpPr txBox="1">
            <a:spLocks/>
          </p:cNvSpPr>
          <p:nvPr/>
        </p:nvSpPr>
        <p:spPr>
          <a:xfrm>
            <a:off x="750806" y="1302351"/>
            <a:ext cx="10971501" cy="4665788"/>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Ø"/>
            </a:pPr>
            <a:r>
              <a:rPr lang="zh-CN" altLang="en-US" sz="2000" dirty="0">
                <a:solidFill>
                  <a:srgbClr val="FF0000"/>
                </a:solidFill>
              </a:rPr>
              <a:t>输入</a:t>
            </a:r>
            <a:r>
              <a:rPr lang="zh-CN" altLang="en-US" sz="2000" dirty="0"/>
              <a:t>：</a:t>
            </a:r>
            <a:r>
              <a:rPr lang="en-US" altLang="zh-CN" sz="2000" dirty="0"/>
              <a:t>Prompt</a:t>
            </a:r>
            <a:r>
              <a:rPr lang="zh-CN" altLang="en-US" sz="2000" dirty="0"/>
              <a:t>，</a:t>
            </a:r>
            <a:r>
              <a:rPr lang="en-US" altLang="zh-CN" sz="2000" dirty="0"/>
              <a:t>Actor</a:t>
            </a:r>
            <a:r>
              <a:rPr lang="zh-CN" altLang="en-US" sz="2000" dirty="0"/>
              <a:t> 生成的 </a:t>
            </a:r>
            <a:r>
              <a:rPr lang="en-US" altLang="zh-CN" sz="2000" dirty="0"/>
              <a:t>Response</a:t>
            </a:r>
          </a:p>
          <a:p>
            <a:pPr>
              <a:lnSpc>
                <a:spcPct val="150000"/>
              </a:lnSpc>
              <a:buFont typeface="Wingdings" pitchFamily="2" charset="2"/>
              <a:buChar char="Ø"/>
            </a:pPr>
            <a:r>
              <a:rPr lang="zh-CN" altLang="en-US" sz="2000" dirty="0">
                <a:solidFill>
                  <a:srgbClr val="FF0000"/>
                </a:solidFill>
              </a:rPr>
              <a:t>输出</a:t>
            </a:r>
            <a:r>
              <a:rPr lang="zh-CN" altLang="en-US" sz="2000" dirty="0"/>
              <a:t>：分数（标量）</a:t>
            </a:r>
            <a:endParaRPr lang="en-US" altLang="zh-CN" sz="2000" dirty="0"/>
          </a:p>
          <a:p>
            <a:pPr>
              <a:lnSpc>
                <a:spcPct val="150000"/>
              </a:lnSpc>
              <a:buFont typeface="Wingdings" pitchFamily="2" charset="2"/>
              <a:buChar char="Ø"/>
            </a:pPr>
            <a:r>
              <a:rPr lang="zh-CN" altLang="en-US" sz="2000" dirty="0"/>
              <a:t>思考：如何构建用于训练奖励模型（</a:t>
            </a:r>
            <a:r>
              <a:rPr lang="en-US" altLang="zh-CN" sz="2000" dirty="0"/>
              <a:t>LLM</a:t>
            </a:r>
            <a:r>
              <a:rPr lang="zh-CN" altLang="en-US" sz="2000" dirty="0"/>
              <a:t>）的训练数据？</a:t>
            </a:r>
            <a:endParaRPr lang="en-US" altLang="zh-CN" sz="2000" dirty="0"/>
          </a:p>
          <a:p>
            <a:pPr>
              <a:lnSpc>
                <a:spcPct val="150000"/>
              </a:lnSpc>
              <a:buFont typeface="Wingdings" pitchFamily="2" charset="2"/>
              <a:buChar char="Ø"/>
            </a:pPr>
            <a:r>
              <a:rPr lang="zh-CN" altLang="en-US" sz="2000" dirty="0"/>
              <a:t>方法二：收集大量的 </a:t>
            </a:r>
            <a:r>
              <a:rPr lang="en-US" altLang="zh-CN" sz="2000" dirty="0"/>
              <a:t>Prompt</a:t>
            </a:r>
            <a:r>
              <a:rPr lang="zh-CN" altLang="en-US" sz="2000" dirty="0"/>
              <a:t>，对于每个 </a:t>
            </a:r>
            <a:r>
              <a:rPr lang="en-US" altLang="zh-CN" sz="2000" dirty="0"/>
              <a:t>Prompt</a:t>
            </a:r>
            <a:r>
              <a:rPr lang="zh-CN" altLang="en-US" sz="2000" dirty="0"/>
              <a:t>，使用 </a:t>
            </a:r>
            <a:r>
              <a:rPr lang="en-US" altLang="zh-CN" sz="2000" dirty="0"/>
              <a:t>LLM</a:t>
            </a:r>
            <a:r>
              <a:rPr lang="zh-CN" altLang="en-US" sz="2000" dirty="0"/>
              <a:t> </a:t>
            </a:r>
            <a:r>
              <a:rPr lang="en-US" altLang="zh-CN" sz="2000" dirty="0"/>
              <a:t>Sample </a:t>
            </a:r>
            <a:r>
              <a:rPr lang="zh-CN" altLang="en-US" sz="2000" dirty="0"/>
              <a:t>多个 </a:t>
            </a:r>
            <a:r>
              <a:rPr lang="en-US" altLang="zh-CN" sz="2000" dirty="0"/>
              <a:t>Response</a:t>
            </a:r>
            <a:r>
              <a:rPr lang="zh-CN" altLang="en-US" sz="2000" dirty="0"/>
              <a:t>，对这些 </a:t>
            </a:r>
            <a:r>
              <a:rPr lang="en-US" altLang="zh-CN" sz="2000" dirty="0"/>
              <a:t>Response</a:t>
            </a:r>
            <a:r>
              <a:rPr lang="zh-CN" altLang="en-US" sz="2000" dirty="0"/>
              <a:t> 进行排序（根据 </a:t>
            </a:r>
            <a:r>
              <a:rPr lang="en-US" altLang="zh-CN" sz="2000" dirty="0"/>
              <a:t>3H </a:t>
            </a:r>
            <a:r>
              <a:rPr lang="zh-CN" altLang="en-US" sz="2000" dirty="0"/>
              <a:t>原则）</a:t>
            </a:r>
            <a:endParaRPr lang="en-US" altLang="zh-CN" sz="2000" dirty="0"/>
          </a:p>
          <a:p>
            <a:pPr>
              <a:lnSpc>
                <a:spcPct val="150000"/>
              </a:lnSpc>
              <a:buFont typeface="Wingdings" pitchFamily="2" charset="2"/>
              <a:buChar char="Ø"/>
            </a:pPr>
            <a:endParaRPr lang="en-US" altLang="zh-CN" sz="2000" dirty="0"/>
          </a:p>
          <a:p>
            <a:pPr>
              <a:buNone/>
            </a:pPr>
            <a:r>
              <a:rPr lang="en-US" altLang="zh-CN" sz="1800" dirty="0">
                <a:solidFill>
                  <a:srgbClr val="000000"/>
                </a:solidFill>
                <a:effectLst/>
                <a:latin typeface="FandolSong-Regular-Identity-H"/>
              </a:rPr>
              <a:t>	</a:t>
            </a:r>
            <a:r>
              <a:rPr lang="zh-CN" altLang="en-US" sz="1800" dirty="0">
                <a:solidFill>
                  <a:srgbClr val="FF0000"/>
                </a:solidFill>
                <a:effectLst/>
                <a:latin typeface="FandolSong-Regular-Identity-H"/>
              </a:rPr>
              <a:t>排序式训练方法考虑了所有 </a:t>
            </a:r>
            <a:r>
              <a:rPr lang="zh-CN" altLang="en-US" sz="1800" i="1" dirty="0">
                <a:solidFill>
                  <a:srgbClr val="FF0000"/>
                </a:solidFill>
                <a:effectLst/>
                <a:latin typeface="NewTXMI"/>
              </a:rPr>
              <a:t>𝐾 </a:t>
            </a:r>
            <a:r>
              <a:rPr lang="zh-CN" altLang="en-US" sz="1800" dirty="0">
                <a:solidFill>
                  <a:srgbClr val="FF0000"/>
                </a:solidFill>
                <a:effectLst/>
                <a:latin typeface="FandolSong-Regular-Identity-H"/>
              </a:rPr>
              <a:t>个输出之间的两两偏序关系，基于排序式方法训练的奖励模型能够在一定程度上学习到全局的排序关系，进而更好地学习和拟合人类的价值观和偏好。</a:t>
            </a:r>
            <a:endParaRPr lang="zh-CN" altLang="en-US" sz="1400" dirty="0">
              <a:solidFill>
                <a:srgbClr val="FF0000"/>
              </a:solidFill>
            </a:endParaRPr>
          </a:p>
          <a:p>
            <a:pPr>
              <a:lnSpc>
                <a:spcPct val="150000"/>
              </a:lnSpc>
              <a:buFont typeface="Wingdings" pitchFamily="2" charset="2"/>
              <a:buChar char="Ø"/>
            </a:pPr>
            <a:endParaRPr lang="en-US" altLang="zh-CN" sz="2000" dirty="0"/>
          </a:p>
        </p:txBody>
      </p:sp>
      <p:sp>
        <p:nvSpPr>
          <p:cNvPr id="7" name="文本框 6">
            <a:extLst>
              <a:ext uri="{FF2B5EF4-FFF2-40B4-BE49-F238E27FC236}">
                <a16:creationId xmlns:a16="http://schemas.microsoft.com/office/drawing/2014/main" id="{97D6A1FC-1139-9013-F3CB-13F6E1C16B38}"/>
              </a:ext>
            </a:extLst>
          </p:cNvPr>
          <p:cNvSpPr txBox="1"/>
          <p:nvPr/>
        </p:nvSpPr>
        <p:spPr>
          <a:xfrm>
            <a:off x="8033174" y="1669359"/>
            <a:ext cx="3487086" cy="646331"/>
          </a:xfrm>
          <a:prstGeom prst="rect">
            <a:avLst/>
          </a:prstGeom>
          <a:noFill/>
        </p:spPr>
        <p:txBody>
          <a:bodyPr wrap="square">
            <a:spAutoFit/>
          </a:bodyPr>
          <a:lstStyle/>
          <a:p>
            <a:r>
              <a:rPr lang="zh-CN" altLang="en-US"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不标注数值化分数，转而标注回答对的胜负关系</a:t>
            </a:r>
          </a:p>
        </p:txBody>
      </p:sp>
    </p:spTree>
    <p:extLst>
      <p:ext uri="{BB962C8B-B14F-4D97-AF65-F5344CB8AC3E}">
        <p14:creationId xmlns:p14="http://schemas.microsoft.com/office/powerpoint/2010/main" val="1837212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97F57-F108-49FE-103B-53D98B9077A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5D166DE-03A3-B87C-5570-D4B684264D7D}"/>
              </a:ext>
            </a:extLst>
          </p:cNvPr>
          <p:cNvSpPr>
            <a:spLocks noGrp="1"/>
          </p:cNvSpPr>
          <p:nvPr>
            <p:ph type="title"/>
          </p:nvPr>
        </p:nvSpPr>
        <p:spPr>
          <a:xfrm>
            <a:off x="417101" y="411933"/>
            <a:ext cx="11103159" cy="605851"/>
          </a:xfrm>
        </p:spPr>
        <p:txBody>
          <a:bodyPr/>
          <a:lstStyle/>
          <a:p>
            <a:r>
              <a:rPr lang="zh-CN" altLang="en-US" dirty="0">
                <a:latin typeface="DengXian" charset="-122"/>
                <a:ea typeface="DengXian" charset="-122"/>
              </a:rPr>
              <a:t>奖励模型</a:t>
            </a:r>
          </a:p>
        </p:txBody>
      </p:sp>
      <p:sp>
        <p:nvSpPr>
          <p:cNvPr id="6" name="文本框 5">
            <a:extLst>
              <a:ext uri="{FF2B5EF4-FFF2-40B4-BE49-F238E27FC236}">
                <a16:creationId xmlns:a16="http://schemas.microsoft.com/office/drawing/2014/main" id="{72A6B645-15FE-0C47-B965-A6ABE948958F}"/>
              </a:ext>
            </a:extLst>
          </p:cNvPr>
          <p:cNvSpPr txBox="1"/>
          <p:nvPr/>
        </p:nvSpPr>
        <p:spPr>
          <a:xfrm>
            <a:off x="417099" y="6435981"/>
            <a:ext cx="11545815" cy="369332"/>
          </a:xfrm>
          <a:prstGeom prst="rect">
            <a:avLst/>
          </a:prstGeom>
          <a:noFill/>
        </p:spPr>
        <p:txBody>
          <a:bodyPr wrap="square" rtlCol="0">
            <a:spAutoFit/>
          </a:bodyPr>
          <a:lstStyle/>
          <a:p>
            <a:r>
              <a:rPr lang="en-US" altLang="zh-CN" i="1" dirty="0">
                <a:solidFill>
                  <a:schemeClr val="accent1">
                    <a:lumMod val="50000"/>
                  </a:schemeClr>
                </a:solidFill>
                <a:latin typeface="Times New Roman" panose="02020603050405020304" pitchFamily="18" charset="0"/>
                <a:cs typeface="Times New Roman" panose="02020603050405020304" pitchFamily="18" charset="0"/>
              </a:rPr>
              <a:t>Learning to summarize from human feedback, </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2020</a:t>
            </a:r>
            <a:endParaRPr kumimoji="1" lang="zh-CN" altLang="en-US" sz="18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内容占位符 2">
            <a:extLst>
              <a:ext uri="{FF2B5EF4-FFF2-40B4-BE49-F238E27FC236}">
                <a16:creationId xmlns:a16="http://schemas.microsoft.com/office/drawing/2014/main" id="{F1F0C2C6-14BB-D19C-A455-55F1194A929A}"/>
              </a:ext>
            </a:extLst>
          </p:cNvPr>
          <p:cNvSpPr txBox="1">
            <a:spLocks/>
          </p:cNvSpPr>
          <p:nvPr/>
        </p:nvSpPr>
        <p:spPr>
          <a:xfrm>
            <a:off x="600906" y="1504719"/>
            <a:ext cx="9723762" cy="4665788"/>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t>在已标注的人类评价数据上对奖励模型进行评测</a:t>
            </a:r>
            <a:endParaRPr lang="en-US" altLang="zh-CN" sz="1600" dirty="0"/>
          </a:p>
        </p:txBody>
      </p:sp>
      <p:pic>
        <p:nvPicPr>
          <p:cNvPr id="3" name="图片 2">
            <a:extLst>
              <a:ext uri="{FF2B5EF4-FFF2-40B4-BE49-F238E27FC236}">
                <a16:creationId xmlns:a16="http://schemas.microsoft.com/office/drawing/2014/main" id="{C7875BC9-12C4-D8B5-9B08-5086AAF94477}"/>
              </a:ext>
            </a:extLst>
          </p:cNvPr>
          <p:cNvPicPr>
            <a:picLocks noChangeAspect="1"/>
          </p:cNvPicPr>
          <p:nvPr/>
        </p:nvPicPr>
        <p:blipFill>
          <a:blip r:embed="rId3"/>
          <a:stretch>
            <a:fillRect/>
          </a:stretch>
        </p:blipFill>
        <p:spPr>
          <a:xfrm>
            <a:off x="2202443" y="2365992"/>
            <a:ext cx="4977684" cy="3472803"/>
          </a:xfrm>
          <a:prstGeom prst="rect">
            <a:avLst/>
          </a:prstGeom>
        </p:spPr>
      </p:pic>
      <p:sp>
        <p:nvSpPr>
          <p:cNvPr id="11" name="文本框 10">
            <a:extLst>
              <a:ext uri="{FF2B5EF4-FFF2-40B4-BE49-F238E27FC236}">
                <a16:creationId xmlns:a16="http://schemas.microsoft.com/office/drawing/2014/main" id="{6A26899F-AFF7-69BE-6D39-D2858AB11236}"/>
              </a:ext>
            </a:extLst>
          </p:cNvPr>
          <p:cNvSpPr txBox="1"/>
          <p:nvPr/>
        </p:nvSpPr>
        <p:spPr>
          <a:xfrm>
            <a:off x="8451940" y="2914283"/>
            <a:ext cx="3068320" cy="923330"/>
          </a:xfrm>
          <a:prstGeom prst="rect">
            <a:avLst/>
          </a:prstGeom>
          <a:noFill/>
        </p:spPr>
        <p:txBody>
          <a:bodyPr wrap="square" rtlCol="0">
            <a:spAutoFit/>
          </a:bodyPr>
          <a:lstStyle/>
          <a:p>
            <a:r>
              <a:rPr lang="zh-CN" altLang="en-US" dirty="0"/>
              <a:t>足够大的模型在足够大量的数据上训练，模型能够近似人类表现</a:t>
            </a:r>
          </a:p>
        </p:txBody>
      </p:sp>
    </p:spTree>
    <p:extLst>
      <p:ext uri="{BB962C8B-B14F-4D97-AF65-F5344CB8AC3E}">
        <p14:creationId xmlns:p14="http://schemas.microsoft.com/office/powerpoint/2010/main" val="3061385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0DA0C-0E80-6E1D-8CA2-C7650E8B0D2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B1BDE36-D682-11F1-97B0-59FDC929AFCF}"/>
              </a:ext>
            </a:extLst>
          </p:cNvPr>
          <p:cNvSpPr>
            <a:spLocks noGrp="1"/>
          </p:cNvSpPr>
          <p:nvPr>
            <p:ph type="title"/>
          </p:nvPr>
        </p:nvSpPr>
        <p:spPr>
          <a:xfrm>
            <a:off x="417101" y="411933"/>
            <a:ext cx="11103159" cy="605851"/>
          </a:xfrm>
        </p:spPr>
        <p:txBody>
          <a:bodyPr/>
          <a:lstStyle/>
          <a:p>
            <a:r>
              <a:rPr lang="zh-CN" altLang="en-US" dirty="0">
                <a:latin typeface="DengXian" charset="-122"/>
                <a:ea typeface="DengXian" charset="-122"/>
              </a:rPr>
              <a:t>奖励模型</a:t>
            </a:r>
          </a:p>
        </p:txBody>
      </p:sp>
      <p:sp>
        <p:nvSpPr>
          <p:cNvPr id="5" name="内容占位符 2">
            <a:extLst>
              <a:ext uri="{FF2B5EF4-FFF2-40B4-BE49-F238E27FC236}">
                <a16:creationId xmlns:a16="http://schemas.microsoft.com/office/drawing/2014/main" id="{A49CB255-49F6-6716-EA39-A9EAC4196A96}"/>
              </a:ext>
            </a:extLst>
          </p:cNvPr>
          <p:cNvSpPr txBox="1">
            <a:spLocks/>
          </p:cNvSpPr>
          <p:nvPr/>
        </p:nvSpPr>
        <p:spPr>
          <a:xfrm>
            <a:off x="600906" y="1504718"/>
            <a:ext cx="10919354" cy="5045983"/>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t>奖励模型的训练目标函数通常会加上模仿学习损失函数</a:t>
            </a:r>
            <a:endParaRPr lang="en-US" altLang="zh-CN" sz="2000" dirty="0"/>
          </a:p>
          <a:p>
            <a:pPr>
              <a:lnSpc>
                <a:spcPct val="150000"/>
              </a:lnSpc>
            </a:pPr>
            <a:endParaRPr lang="en-US" altLang="zh-CN" sz="2000" dirty="0"/>
          </a:p>
          <a:p>
            <a:pPr marL="0" indent="0">
              <a:lnSpc>
                <a:spcPct val="150000"/>
              </a:lnSpc>
              <a:buNone/>
            </a:pPr>
            <a:endParaRPr lang="en-US" altLang="zh-CN" sz="2000" dirty="0"/>
          </a:p>
          <a:p>
            <a:pPr>
              <a:lnSpc>
                <a:spcPct val="150000"/>
              </a:lnSpc>
            </a:pPr>
            <a:r>
              <a:rPr lang="zh-CN" altLang="en-US" sz="2000" dirty="0"/>
              <a:t>使用更大的奖励模型（例如与原始模型尺寸相等或更大的模型）通常能够更好地判断模型输出质量，提供更准确的反馈信号</a:t>
            </a:r>
            <a:endParaRPr lang="en-US" altLang="zh-CN" sz="2000" dirty="0"/>
          </a:p>
          <a:p>
            <a:pPr>
              <a:lnSpc>
                <a:spcPct val="150000"/>
              </a:lnSpc>
            </a:pPr>
            <a:endParaRPr lang="en-US" altLang="zh-CN" sz="2000" dirty="0"/>
          </a:p>
          <a:p>
            <a:pPr>
              <a:lnSpc>
                <a:spcPct val="150000"/>
              </a:lnSpc>
            </a:pPr>
            <a:r>
              <a:rPr lang="zh-CN" altLang="en-US" sz="2000" dirty="0"/>
              <a:t>由于对齐存在多个标准（例如有用性和诚实性），单一奖励模型很难满足所有对齐标准。针对不同对齐标准训练多个特定的奖励模型 ，然后使用特定的组合策略（例如取平均值或加权平均）计算基 于这些奖励模型的最终奖励</a:t>
            </a:r>
          </a:p>
          <a:p>
            <a:pPr marL="0" indent="0">
              <a:lnSpc>
                <a:spcPct val="150000"/>
              </a:lnSpc>
              <a:buNone/>
            </a:pPr>
            <a:endParaRPr lang="en-US" altLang="zh-CN" sz="2000" dirty="0"/>
          </a:p>
        </p:txBody>
      </p:sp>
      <p:pic>
        <p:nvPicPr>
          <p:cNvPr id="4" name="图片 3">
            <a:extLst>
              <a:ext uri="{FF2B5EF4-FFF2-40B4-BE49-F238E27FC236}">
                <a16:creationId xmlns:a16="http://schemas.microsoft.com/office/drawing/2014/main" id="{C6319A4D-7D79-1EA6-19E3-DECCFFC4D82D}"/>
              </a:ext>
            </a:extLst>
          </p:cNvPr>
          <p:cNvPicPr>
            <a:picLocks noChangeAspect="1"/>
          </p:cNvPicPr>
          <p:nvPr/>
        </p:nvPicPr>
        <p:blipFill>
          <a:blip r:embed="rId3"/>
          <a:stretch>
            <a:fillRect/>
          </a:stretch>
        </p:blipFill>
        <p:spPr>
          <a:xfrm>
            <a:off x="1775086" y="2278431"/>
            <a:ext cx="7772400" cy="772140"/>
          </a:xfrm>
          <a:prstGeom prst="rect">
            <a:avLst/>
          </a:prstGeom>
        </p:spPr>
      </p:pic>
    </p:spTree>
    <p:extLst>
      <p:ext uri="{BB962C8B-B14F-4D97-AF65-F5344CB8AC3E}">
        <p14:creationId xmlns:p14="http://schemas.microsoft.com/office/powerpoint/2010/main" val="5306482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D4530-C67C-A3B7-6623-90DDEC9A18F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E837EA8-AEC5-D710-ABFD-783FA1F57779}"/>
              </a:ext>
            </a:extLst>
          </p:cNvPr>
          <p:cNvSpPr>
            <a:spLocks noGrp="1"/>
          </p:cNvSpPr>
          <p:nvPr>
            <p:ph type="title"/>
          </p:nvPr>
        </p:nvSpPr>
        <p:spPr/>
        <p:txBody>
          <a:bodyPr/>
          <a:lstStyle/>
          <a:p>
            <a:r>
              <a:rPr lang="zh-CN" altLang="en-US" dirty="0"/>
              <a:t>价值模型</a:t>
            </a:r>
          </a:p>
        </p:txBody>
      </p:sp>
      <p:pic>
        <p:nvPicPr>
          <p:cNvPr id="4" name="图片 3">
            <a:extLst>
              <a:ext uri="{FF2B5EF4-FFF2-40B4-BE49-F238E27FC236}">
                <a16:creationId xmlns:a16="http://schemas.microsoft.com/office/drawing/2014/main" id="{5C8C2010-8A3E-E264-7640-F634152C0E66}"/>
              </a:ext>
            </a:extLst>
          </p:cNvPr>
          <p:cNvPicPr>
            <a:picLocks noChangeAspect="1"/>
          </p:cNvPicPr>
          <p:nvPr/>
        </p:nvPicPr>
        <p:blipFill>
          <a:blip r:embed="rId3"/>
          <a:stretch>
            <a:fillRect/>
          </a:stretch>
        </p:blipFill>
        <p:spPr>
          <a:xfrm>
            <a:off x="1294775" y="1269927"/>
            <a:ext cx="9602449" cy="5445992"/>
          </a:xfrm>
          <a:prstGeom prst="rect">
            <a:avLst/>
          </a:prstGeom>
        </p:spPr>
      </p:pic>
    </p:spTree>
    <p:extLst>
      <p:ext uri="{BB962C8B-B14F-4D97-AF65-F5344CB8AC3E}">
        <p14:creationId xmlns:p14="http://schemas.microsoft.com/office/powerpoint/2010/main" val="2204780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12E39-F674-16D2-8E70-BA7FB63868BF}"/>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8532ADE-D92A-E304-9EA8-5E650DF9C7E5}"/>
              </a:ext>
            </a:extLst>
          </p:cNvPr>
          <p:cNvSpPr>
            <a:spLocks noGrp="1"/>
          </p:cNvSpPr>
          <p:nvPr>
            <p:ph type="title"/>
          </p:nvPr>
        </p:nvSpPr>
        <p:spPr/>
        <p:txBody>
          <a:bodyPr/>
          <a:lstStyle/>
          <a:p>
            <a:r>
              <a:rPr lang="zh-CN" altLang="en-US" dirty="0"/>
              <a:t>价值模型</a:t>
            </a:r>
          </a:p>
        </p:txBody>
      </p:sp>
      <p:pic>
        <p:nvPicPr>
          <p:cNvPr id="2" name="图片 1">
            <a:extLst>
              <a:ext uri="{FF2B5EF4-FFF2-40B4-BE49-F238E27FC236}">
                <a16:creationId xmlns:a16="http://schemas.microsoft.com/office/drawing/2014/main" id="{95EE339D-A170-520F-A383-9E8BF0D1338D}"/>
              </a:ext>
            </a:extLst>
          </p:cNvPr>
          <p:cNvPicPr>
            <a:picLocks noChangeAspect="1"/>
          </p:cNvPicPr>
          <p:nvPr/>
        </p:nvPicPr>
        <p:blipFill>
          <a:blip r:embed="rId3"/>
          <a:stretch>
            <a:fillRect/>
          </a:stretch>
        </p:blipFill>
        <p:spPr>
          <a:xfrm>
            <a:off x="2681678" y="1294749"/>
            <a:ext cx="6828644" cy="5437623"/>
          </a:xfrm>
          <a:prstGeom prst="rect">
            <a:avLst/>
          </a:prstGeom>
        </p:spPr>
      </p:pic>
    </p:spTree>
    <p:extLst>
      <p:ext uri="{BB962C8B-B14F-4D97-AF65-F5344CB8AC3E}">
        <p14:creationId xmlns:p14="http://schemas.microsoft.com/office/powerpoint/2010/main" val="14295250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538D0-C41B-451A-0E15-29ED223D70F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41715C9-3D8A-4E0A-31C6-3376241EE448}"/>
              </a:ext>
            </a:extLst>
          </p:cNvPr>
          <p:cNvSpPr>
            <a:spLocks noGrp="1"/>
          </p:cNvSpPr>
          <p:nvPr>
            <p:ph type="title"/>
          </p:nvPr>
        </p:nvSpPr>
        <p:spPr/>
        <p:txBody>
          <a:bodyPr/>
          <a:lstStyle/>
          <a:p>
            <a:r>
              <a:rPr lang="zh-CN" altLang="en-US" dirty="0"/>
              <a:t>价值模型</a:t>
            </a:r>
          </a:p>
        </p:txBody>
      </p:sp>
      <p:pic>
        <p:nvPicPr>
          <p:cNvPr id="2" name="图片 1">
            <a:extLst>
              <a:ext uri="{FF2B5EF4-FFF2-40B4-BE49-F238E27FC236}">
                <a16:creationId xmlns:a16="http://schemas.microsoft.com/office/drawing/2014/main" id="{F53C6593-79D3-BFBE-A2F1-98BC37664752}"/>
              </a:ext>
            </a:extLst>
          </p:cNvPr>
          <p:cNvPicPr>
            <a:picLocks noChangeAspect="1"/>
          </p:cNvPicPr>
          <p:nvPr/>
        </p:nvPicPr>
        <p:blipFill>
          <a:blip r:embed="rId3"/>
          <a:stretch>
            <a:fillRect/>
          </a:stretch>
        </p:blipFill>
        <p:spPr>
          <a:xfrm>
            <a:off x="1699509" y="1254201"/>
            <a:ext cx="8792981" cy="3377512"/>
          </a:xfrm>
          <a:prstGeom prst="rect">
            <a:avLst/>
          </a:prstGeom>
        </p:spPr>
      </p:pic>
    </p:spTree>
    <p:extLst>
      <p:ext uri="{BB962C8B-B14F-4D97-AF65-F5344CB8AC3E}">
        <p14:creationId xmlns:p14="http://schemas.microsoft.com/office/powerpoint/2010/main" val="717812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51ECA-CA53-A4DC-6D20-4CB367E90D3F}"/>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8D511A94-7845-D7BB-0648-EEA056A792DF}"/>
              </a:ext>
            </a:extLst>
          </p:cNvPr>
          <p:cNvSpPr>
            <a:spLocks noGrp="1"/>
          </p:cNvSpPr>
          <p:nvPr>
            <p:ph type="title"/>
          </p:nvPr>
        </p:nvSpPr>
        <p:spPr/>
        <p:txBody>
          <a:bodyPr/>
          <a:lstStyle/>
          <a:p>
            <a:r>
              <a:rPr lang="zh-CN" altLang="en-US" dirty="0"/>
              <a:t>价值模型总结</a:t>
            </a:r>
          </a:p>
        </p:txBody>
      </p:sp>
      <p:pic>
        <p:nvPicPr>
          <p:cNvPr id="2" name="图片 1">
            <a:extLst>
              <a:ext uri="{FF2B5EF4-FFF2-40B4-BE49-F238E27FC236}">
                <a16:creationId xmlns:a16="http://schemas.microsoft.com/office/drawing/2014/main" id="{D0F151BB-EE23-4DA4-9A86-9583805A0F58}"/>
              </a:ext>
            </a:extLst>
          </p:cNvPr>
          <p:cNvPicPr>
            <a:picLocks noChangeAspect="1"/>
          </p:cNvPicPr>
          <p:nvPr/>
        </p:nvPicPr>
        <p:blipFill>
          <a:blip r:embed="rId3"/>
          <a:stretch>
            <a:fillRect/>
          </a:stretch>
        </p:blipFill>
        <p:spPr>
          <a:xfrm>
            <a:off x="1244283" y="1566471"/>
            <a:ext cx="5751960" cy="4730230"/>
          </a:xfrm>
          <a:prstGeom prst="rect">
            <a:avLst/>
          </a:prstGeom>
        </p:spPr>
      </p:pic>
      <p:sp>
        <p:nvSpPr>
          <p:cNvPr id="4" name="文本框 3">
            <a:extLst>
              <a:ext uri="{FF2B5EF4-FFF2-40B4-BE49-F238E27FC236}">
                <a16:creationId xmlns:a16="http://schemas.microsoft.com/office/drawing/2014/main" id="{5F1EF08A-E49C-5B67-0032-38431B50111D}"/>
              </a:ext>
            </a:extLst>
          </p:cNvPr>
          <p:cNvSpPr txBox="1"/>
          <p:nvPr/>
        </p:nvSpPr>
        <p:spPr>
          <a:xfrm>
            <a:off x="7315200" y="2690735"/>
            <a:ext cx="4414603" cy="1631216"/>
          </a:xfrm>
          <a:prstGeom prst="rect">
            <a:avLst/>
          </a:prstGeom>
          <a:noFill/>
        </p:spPr>
        <p:txBody>
          <a:bodyPr wrap="square" rtlCol="0">
            <a:spAutoFit/>
          </a:bodyPr>
          <a:lstStyle/>
          <a:p>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价值网络能够准确估计状态价值，为策略网络（</a:t>
            </a:r>
            <a:r>
              <a:rPr lang="en" altLang="zh-CN" sz="2000" b="1" dirty="0">
                <a:latin typeface="Times New Roman" panose="02020603050405020304" pitchFamily="18" charset="0"/>
                <a:ea typeface="华文中宋" panose="02010600040101010101" pitchFamily="2" charset="-122"/>
                <a:cs typeface="Times New Roman" panose="02020603050405020304" pitchFamily="18" charset="0"/>
              </a:rPr>
              <a:t>Actor</a:t>
            </a:r>
            <a:r>
              <a:rPr lang="zh-CN" altLang="en" sz="2000" b="1"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的优化提供稳定的优势函数估计，是 </a:t>
            </a:r>
            <a:r>
              <a:rPr lang="en" altLang="zh-CN" sz="2000" b="1" dirty="0">
                <a:latin typeface="Times New Roman" panose="02020603050405020304" pitchFamily="18" charset="0"/>
                <a:ea typeface="华文中宋" panose="02010600040101010101" pitchFamily="2" charset="-122"/>
                <a:cs typeface="Times New Roman" panose="02020603050405020304" pitchFamily="18" charset="0"/>
              </a:rPr>
              <a:t>PPO </a:t>
            </a: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等强化学习算法中 “信用分配（</a:t>
            </a: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Reward</a:t>
            </a: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Shaping</a:t>
            </a: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 的关键组件</a:t>
            </a:r>
          </a:p>
        </p:txBody>
      </p:sp>
    </p:spTree>
    <p:extLst>
      <p:ext uri="{BB962C8B-B14F-4D97-AF65-F5344CB8AC3E}">
        <p14:creationId xmlns:p14="http://schemas.microsoft.com/office/powerpoint/2010/main" val="3007286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08008-CD23-83CB-3564-15699029F007}"/>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0115BCF8-DD74-330F-873D-B52004C22A85}"/>
              </a:ext>
            </a:extLst>
          </p:cNvPr>
          <p:cNvSpPr>
            <a:spLocks noGrp="1"/>
          </p:cNvSpPr>
          <p:nvPr>
            <p:ph type="title"/>
          </p:nvPr>
        </p:nvSpPr>
        <p:spPr/>
        <p:txBody>
          <a:bodyPr/>
          <a:lstStyle/>
          <a:p>
            <a:r>
              <a:rPr lang="en-US" altLang="zh-CN" dirty="0"/>
              <a:t>PPO</a:t>
            </a:r>
            <a:r>
              <a:rPr lang="zh-CN" altLang="en-US" dirty="0"/>
              <a:t> 算法</a:t>
            </a:r>
          </a:p>
        </p:txBody>
      </p:sp>
      <p:pic>
        <p:nvPicPr>
          <p:cNvPr id="2" name="图片 1">
            <a:extLst>
              <a:ext uri="{FF2B5EF4-FFF2-40B4-BE49-F238E27FC236}">
                <a16:creationId xmlns:a16="http://schemas.microsoft.com/office/drawing/2014/main" id="{130EE36E-3984-B0F9-12B6-17E901BAD039}"/>
              </a:ext>
            </a:extLst>
          </p:cNvPr>
          <p:cNvPicPr>
            <a:picLocks noChangeAspect="1"/>
          </p:cNvPicPr>
          <p:nvPr/>
        </p:nvPicPr>
        <p:blipFill>
          <a:blip r:embed="rId3"/>
          <a:stretch>
            <a:fillRect/>
          </a:stretch>
        </p:blipFill>
        <p:spPr>
          <a:xfrm>
            <a:off x="4230635" y="539646"/>
            <a:ext cx="7606143" cy="3569036"/>
          </a:xfrm>
          <a:prstGeom prst="rect">
            <a:avLst/>
          </a:prstGeom>
        </p:spPr>
      </p:pic>
      <p:pic>
        <p:nvPicPr>
          <p:cNvPr id="4" name="图片 3">
            <a:extLst>
              <a:ext uri="{FF2B5EF4-FFF2-40B4-BE49-F238E27FC236}">
                <a16:creationId xmlns:a16="http://schemas.microsoft.com/office/drawing/2014/main" id="{40213569-8205-E4DA-5195-121B9B7F1737}"/>
              </a:ext>
            </a:extLst>
          </p:cNvPr>
          <p:cNvPicPr>
            <a:picLocks noChangeAspect="1"/>
          </p:cNvPicPr>
          <p:nvPr/>
        </p:nvPicPr>
        <p:blipFill>
          <a:blip r:embed="rId4"/>
          <a:stretch>
            <a:fillRect/>
          </a:stretch>
        </p:blipFill>
        <p:spPr>
          <a:xfrm>
            <a:off x="710046" y="4368252"/>
            <a:ext cx="7086600" cy="1231263"/>
          </a:xfrm>
          <a:prstGeom prst="rect">
            <a:avLst/>
          </a:prstGeom>
        </p:spPr>
      </p:pic>
      <p:pic>
        <p:nvPicPr>
          <p:cNvPr id="5" name="图片 4">
            <a:extLst>
              <a:ext uri="{FF2B5EF4-FFF2-40B4-BE49-F238E27FC236}">
                <a16:creationId xmlns:a16="http://schemas.microsoft.com/office/drawing/2014/main" id="{5E2DE310-A234-2CB0-8F27-17AB73E70FA9}"/>
              </a:ext>
            </a:extLst>
          </p:cNvPr>
          <p:cNvPicPr>
            <a:picLocks noChangeAspect="1"/>
          </p:cNvPicPr>
          <p:nvPr/>
        </p:nvPicPr>
        <p:blipFill>
          <a:blip r:embed="rId5"/>
          <a:stretch>
            <a:fillRect/>
          </a:stretch>
        </p:blipFill>
        <p:spPr>
          <a:xfrm>
            <a:off x="727364" y="5498068"/>
            <a:ext cx="7051964" cy="586899"/>
          </a:xfrm>
          <a:prstGeom prst="rect">
            <a:avLst/>
          </a:prstGeom>
        </p:spPr>
      </p:pic>
      <p:pic>
        <p:nvPicPr>
          <p:cNvPr id="6" name="图片 5">
            <a:extLst>
              <a:ext uri="{FF2B5EF4-FFF2-40B4-BE49-F238E27FC236}">
                <a16:creationId xmlns:a16="http://schemas.microsoft.com/office/drawing/2014/main" id="{441059E6-95A1-1C7D-C488-62AD1506798D}"/>
              </a:ext>
            </a:extLst>
          </p:cNvPr>
          <p:cNvPicPr>
            <a:picLocks noChangeAspect="1"/>
          </p:cNvPicPr>
          <p:nvPr/>
        </p:nvPicPr>
        <p:blipFill>
          <a:blip r:embed="rId6"/>
          <a:stretch>
            <a:fillRect/>
          </a:stretch>
        </p:blipFill>
        <p:spPr>
          <a:xfrm>
            <a:off x="511382" y="6149959"/>
            <a:ext cx="7259782" cy="472027"/>
          </a:xfrm>
          <a:prstGeom prst="rect">
            <a:avLst/>
          </a:prstGeom>
        </p:spPr>
      </p:pic>
      <p:pic>
        <p:nvPicPr>
          <p:cNvPr id="7" name="图片 6">
            <a:extLst>
              <a:ext uri="{FF2B5EF4-FFF2-40B4-BE49-F238E27FC236}">
                <a16:creationId xmlns:a16="http://schemas.microsoft.com/office/drawing/2014/main" id="{E29CBDF3-67D1-52F5-54CE-D99A49FA2263}"/>
              </a:ext>
            </a:extLst>
          </p:cNvPr>
          <p:cNvPicPr>
            <a:picLocks noChangeAspect="1"/>
          </p:cNvPicPr>
          <p:nvPr/>
        </p:nvPicPr>
        <p:blipFill>
          <a:blip r:embed="rId7"/>
          <a:stretch>
            <a:fillRect/>
          </a:stretch>
        </p:blipFill>
        <p:spPr>
          <a:xfrm>
            <a:off x="8446958" y="6024904"/>
            <a:ext cx="1814051" cy="586899"/>
          </a:xfrm>
          <a:prstGeom prst="rect">
            <a:avLst/>
          </a:prstGeom>
        </p:spPr>
      </p:pic>
      <p:pic>
        <p:nvPicPr>
          <p:cNvPr id="8" name="图片 7">
            <a:extLst>
              <a:ext uri="{FF2B5EF4-FFF2-40B4-BE49-F238E27FC236}">
                <a16:creationId xmlns:a16="http://schemas.microsoft.com/office/drawing/2014/main" id="{86E10E8D-CCC6-D89F-2B95-2E3E0919EE6B}"/>
              </a:ext>
            </a:extLst>
          </p:cNvPr>
          <p:cNvPicPr>
            <a:picLocks noChangeAspect="1"/>
          </p:cNvPicPr>
          <p:nvPr/>
        </p:nvPicPr>
        <p:blipFill>
          <a:blip r:embed="rId8"/>
          <a:stretch>
            <a:fillRect/>
          </a:stretch>
        </p:blipFill>
        <p:spPr>
          <a:xfrm>
            <a:off x="559401" y="2966012"/>
            <a:ext cx="3528934" cy="313010"/>
          </a:xfrm>
          <a:prstGeom prst="rect">
            <a:avLst/>
          </a:prstGeom>
        </p:spPr>
      </p:pic>
    </p:spTree>
    <p:extLst>
      <p:ext uri="{BB962C8B-B14F-4D97-AF65-F5344CB8AC3E}">
        <p14:creationId xmlns:p14="http://schemas.microsoft.com/office/powerpoint/2010/main" val="2374769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23747-6D63-A563-DA85-61D83BDD136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1793725-9E90-DE43-2477-5E3894EDCAE0}"/>
              </a:ext>
            </a:extLst>
          </p:cNvPr>
          <p:cNvSpPr>
            <a:spLocks noGrp="1"/>
          </p:cNvSpPr>
          <p:nvPr>
            <p:ph type="title"/>
          </p:nvPr>
        </p:nvSpPr>
        <p:spPr/>
        <p:txBody>
          <a:bodyPr/>
          <a:lstStyle/>
          <a:p>
            <a:r>
              <a:rPr kumimoji="1" lang="en" altLang="zh-CN" dirty="0">
                <a:latin typeface="+mj-ea"/>
              </a:rPr>
              <a:t>﻿Temperature Sampling</a:t>
            </a:r>
            <a:endParaRPr lang="zh-CN" altLang="en-US" dirty="0">
              <a:latin typeface="DengXian" charset="-122"/>
              <a:ea typeface="DengXian" charset="-122"/>
            </a:endParaRPr>
          </a:p>
        </p:txBody>
      </p:sp>
      <p:pic>
        <p:nvPicPr>
          <p:cNvPr id="4" name="图片 3">
            <a:extLst>
              <a:ext uri="{FF2B5EF4-FFF2-40B4-BE49-F238E27FC236}">
                <a16:creationId xmlns:a16="http://schemas.microsoft.com/office/drawing/2014/main" id="{31B9380A-D35D-AB6C-E566-59D948C93BAF}"/>
              </a:ext>
            </a:extLst>
          </p:cNvPr>
          <p:cNvPicPr>
            <a:picLocks noChangeAspect="1"/>
          </p:cNvPicPr>
          <p:nvPr/>
        </p:nvPicPr>
        <p:blipFill>
          <a:blip r:embed="rId3"/>
          <a:stretch>
            <a:fillRect/>
          </a:stretch>
        </p:blipFill>
        <p:spPr>
          <a:xfrm>
            <a:off x="3421379" y="1560442"/>
            <a:ext cx="5349242" cy="1341783"/>
          </a:xfrm>
          <a:prstGeom prst="rect">
            <a:avLst/>
          </a:prstGeom>
        </p:spPr>
      </p:pic>
      <p:sp>
        <p:nvSpPr>
          <p:cNvPr id="5" name="文本框 4">
            <a:extLst>
              <a:ext uri="{FF2B5EF4-FFF2-40B4-BE49-F238E27FC236}">
                <a16:creationId xmlns:a16="http://schemas.microsoft.com/office/drawing/2014/main" id="{A459B8AD-E849-0F3C-3F1D-C18AF6BBE315}"/>
              </a:ext>
            </a:extLst>
          </p:cNvPr>
          <p:cNvSpPr txBox="1"/>
          <p:nvPr/>
        </p:nvSpPr>
        <p:spPr>
          <a:xfrm>
            <a:off x="914401" y="3444883"/>
            <a:ext cx="10883347" cy="1691682"/>
          </a:xfrm>
          <a:prstGeom prst="rect">
            <a:avLst/>
          </a:prstGeom>
          <a:noFill/>
        </p:spPr>
        <p:txBody>
          <a:bodyPr wrap="square">
            <a:spAutoFit/>
          </a:bodyPr>
          <a:lstStyle/>
          <a:p>
            <a:pPr>
              <a:lnSpc>
                <a:spcPct val="150000"/>
              </a:lnSpc>
            </a:pPr>
            <a:r>
              <a:rPr kumimoji="1" lang="zh-CN" altLang="en-US" sz="2400" dirty="0">
                <a:latin typeface="+mn-ea"/>
                <a:ea typeface="+mn-ea"/>
              </a:rPr>
              <a:t>﻿当温度系数 𝑡 设置为 </a:t>
            </a:r>
            <a:r>
              <a:rPr kumimoji="1" lang="en-US" altLang="zh-CN" sz="2400" dirty="0">
                <a:latin typeface="+mn-ea"/>
                <a:ea typeface="+mn-ea"/>
              </a:rPr>
              <a:t>1 </a:t>
            </a:r>
            <a:r>
              <a:rPr kumimoji="1" lang="zh-CN" altLang="en-US" sz="2400" dirty="0">
                <a:latin typeface="+mn-ea"/>
                <a:ea typeface="+mn-ea"/>
              </a:rPr>
              <a:t>时，该公式退化为标准的随机采样方法；而当 𝑡 趋近于 </a:t>
            </a:r>
            <a:r>
              <a:rPr kumimoji="1" lang="en-US" altLang="zh-CN" sz="2400" dirty="0">
                <a:latin typeface="+mn-ea"/>
                <a:ea typeface="+mn-ea"/>
              </a:rPr>
              <a:t>0 </a:t>
            </a:r>
            <a:r>
              <a:rPr kumimoji="1" lang="zh-CN" altLang="en-US" sz="2400" dirty="0">
                <a:latin typeface="+mn-ea"/>
                <a:ea typeface="+mn-ea"/>
              </a:rPr>
              <a:t>时，实际上等同于贪心搜索，即总是选择概率最高的词。﻿此外，当 𝑡 趋近于无穷大时，温度采样会退化为均匀采样。</a:t>
            </a:r>
            <a:endParaRPr kumimoji="1" lang="en-US" altLang="zh-CN" sz="2400" dirty="0">
              <a:latin typeface="+mn-ea"/>
              <a:ea typeface="+mn-ea"/>
            </a:endParaRPr>
          </a:p>
        </p:txBody>
      </p:sp>
    </p:spTree>
    <p:extLst>
      <p:ext uri="{BB962C8B-B14F-4D97-AF65-F5344CB8AC3E}">
        <p14:creationId xmlns:p14="http://schemas.microsoft.com/office/powerpoint/2010/main" val="39284909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6CCE2-BF65-D2C3-461B-A4E9B9578AE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F2300A5-CDFD-CC17-8F23-EB1A7DD678EA}"/>
              </a:ext>
            </a:extLst>
          </p:cNvPr>
          <p:cNvSpPr>
            <a:spLocks noGrp="1"/>
          </p:cNvSpPr>
          <p:nvPr>
            <p:ph type="title"/>
          </p:nvPr>
        </p:nvSpPr>
        <p:spPr/>
        <p:txBody>
          <a:bodyPr/>
          <a:lstStyle/>
          <a:p>
            <a:r>
              <a:rPr lang="en-US" altLang="zh-CN" dirty="0"/>
              <a:t>DPO </a:t>
            </a:r>
            <a:r>
              <a:rPr lang="zh-CN" altLang="en-US" dirty="0"/>
              <a:t>算法</a:t>
            </a:r>
          </a:p>
        </p:txBody>
      </p:sp>
      <p:pic>
        <p:nvPicPr>
          <p:cNvPr id="2" name="图片 1">
            <a:extLst>
              <a:ext uri="{FF2B5EF4-FFF2-40B4-BE49-F238E27FC236}">
                <a16:creationId xmlns:a16="http://schemas.microsoft.com/office/drawing/2014/main" id="{C2CE2FEA-368A-B33B-C0F8-9E3C21948705}"/>
              </a:ext>
            </a:extLst>
          </p:cNvPr>
          <p:cNvPicPr>
            <a:picLocks noChangeAspect="1"/>
          </p:cNvPicPr>
          <p:nvPr/>
        </p:nvPicPr>
        <p:blipFill>
          <a:blip r:embed="rId3"/>
          <a:stretch>
            <a:fillRect/>
          </a:stretch>
        </p:blipFill>
        <p:spPr>
          <a:xfrm>
            <a:off x="224851" y="1235289"/>
            <a:ext cx="6871741" cy="5394229"/>
          </a:xfrm>
          <a:prstGeom prst="rect">
            <a:avLst/>
          </a:prstGeom>
        </p:spPr>
      </p:pic>
      <p:pic>
        <p:nvPicPr>
          <p:cNvPr id="4" name="图片 3">
            <a:extLst>
              <a:ext uri="{FF2B5EF4-FFF2-40B4-BE49-F238E27FC236}">
                <a16:creationId xmlns:a16="http://schemas.microsoft.com/office/drawing/2014/main" id="{09F0B9DC-873C-739F-5228-CFC5BFD69349}"/>
              </a:ext>
            </a:extLst>
          </p:cNvPr>
          <p:cNvPicPr>
            <a:picLocks noChangeAspect="1"/>
          </p:cNvPicPr>
          <p:nvPr/>
        </p:nvPicPr>
        <p:blipFill>
          <a:blip r:embed="rId4"/>
          <a:stretch>
            <a:fillRect/>
          </a:stretch>
        </p:blipFill>
        <p:spPr>
          <a:xfrm>
            <a:off x="6388022" y="3121465"/>
            <a:ext cx="5232959" cy="2490003"/>
          </a:xfrm>
          <a:prstGeom prst="rect">
            <a:avLst/>
          </a:prstGeom>
        </p:spPr>
      </p:pic>
    </p:spTree>
    <p:extLst>
      <p:ext uri="{BB962C8B-B14F-4D97-AF65-F5344CB8AC3E}">
        <p14:creationId xmlns:p14="http://schemas.microsoft.com/office/powerpoint/2010/main" val="913596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a:xfrm>
            <a:off x="417101" y="411933"/>
            <a:ext cx="11103159" cy="605851"/>
          </a:xfrm>
        </p:spPr>
        <p:txBody>
          <a:bodyPr/>
          <a:lstStyle/>
          <a:p>
            <a:r>
              <a:rPr lang="zh-CN" altLang="en-US" dirty="0">
                <a:latin typeface="DengXian" charset="-122"/>
                <a:ea typeface="DengXian" charset="-122"/>
              </a:rPr>
              <a:t>价值对齐技术</a:t>
            </a:r>
          </a:p>
        </p:txBody>
      </p:sp>
      <p:sp>
        <p:nvSpPr>
          <p:cNvPr id="6" name="文本框 5">
            <a:extLst>
              <a:ext uri="{FF2B5EF4-FFF2-40B4-BE49-F238E27FC236}">
                <a16:creationId xmlns:a16="http://schemas.microsoft.com/office/drawing/2014/main" id="{A7A346BC-CACB-4DFD-8C0E-C9189B265D29}"/>
              </a:ext>
            </a:extLst>
          </p:cNvPr>
          <p:cNvSpPr txBox="1"/>
          <p:nvPr/>
        </p:nvSpPr>
        <p:spPr>
          <a:xfrm>
            <a:off x="417099" y="6435981"/>
            <a:ext cx="11545815" cy="369332"/>
          </a:xfrm>
          <a:prstGeom prst="rect">
            <a:avLst/>
          </a:prstGeom>
          <a:noFill/>
        </p:spPr>
        <p:txBody>
          <a:bodyPr wrap="square" rtlCol="0">
            <a:spAutoFit/>
          </a:bodyPr>
          <a:lstStyle/>
          <a:p>
            <a:r>
              <a:rPr lang="en-US" altLang="zh-CN" i="1" dirty="0">
                <a:solidFill>
                  <a:schemeClr val="accent1">
                    <a:lumMod val="50000"/>
                  </a:schemeClr>
                </a:solidFill>
                <a:latin typeface="Times New Roman" panose="02020603050405020304" pitchFamily="18" charset="0"/>
                <a:cs typeface="Times New Roman" panose="02020603050405020304" pitchFamily="18" charset="0"/>
              </a:rPr>
              <a:t>Training language models to follow instructions with human feedback, </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2022</a:t>
            </a:r>
            <a:endParaRPr kumimoji="1" lang="zh-CN" altLang="en-US" sz="1800" i="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96885A9-A013-4BAD-A478-F2E6BA3362D4}"/>
              </a:ext>
            </a:extLst>
          </p:cNvPr>
          <p:cNvPicPr>
            <a:picLocks noChangeAspect="1"/>
          </p:cNvPicPr>
          <p:nvPr/>
        </p:nvPicPr>
        <p:blipFill>
          <a:blip r:embed="rId3"/>
          <a:stretch>
            <a:fillRect/>
          </a:stretch>
        </p:blipFill>
        <p:spPr>
          <a:xfrm>
            <a:off x="501227" y="1484178"/>
            <a:ext cx="8156386" cy="4786727"/>
          </a:xfrm>
          <a:prstGeom prst="rect">
            <a:avLst/>
          </a:prstGeom>
        </p:spPr>
      </p:pic>
      <p:sp>
        <p:nvSpPr>
          <p:cNvPr id="7" name="内容占位符 2">
            <a:extLst>
              <a:ext uri="{FF2B5EF4-FFF2-40B4-BE49-F238E27FC236}">
                <a16:creationId xmlns:a16="http://schemas.microsoft.com/office/drawing/2014/main" id="{431892CA-7F9E-4379-8D5A-A29B62F0F318}"/>
              </a:ext>
            </a:extLst>
          </p:cNvPr>
          <p:cNvSpPr txBox="1">
            <a:spLocks/>
          </p:cNvSpPr>
          <p:nvPr/>
        </p:nvSpPr>
        <p:spPr>
          <a:xfrm>
            <a:off x="8736778" y="3298991"/>
            <a:ext cx="3226135" cy="1598130"/>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t>第一步，指令微调</a:t>
            </a:r>
            <a:endParaRPr lang="en-US" altLang="zh-CN" sz="2000" dirty="0"/>
          </a:p>
          <a:p>
            <a:pPr>
              <a:lnSpc>
                <a:spcPct val="150000"/>
              </a:lnSpc>
            </a:pPr>
            <a:r>
              <a:rPr lang="zh-CN" altLang="en-US" sz="2000" dirty="0"/>
              <a:t>第二三步，最大化奖励</a:t>
            </a:r>
            <a:endParaRPr lang="en-US" altLang="zh-CN" sz="2000" dirty="0"/>
          </a:p>
        </p:txBody>
      </p:sp>
    </p:spTree>
    <p:extLst>
      <p:ext uri="{BB962C8B-B14F-4D97-AF65-F5344CB8AC3E}">
        <p14:creationId xmlns:p14="http://schemas.microsoft.com/office/powerpoint/2010/main" val="22069752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a:xfrm>
            <a:off x="417101" y="411933"/>
            <a:ext cx="11103159" cy="605851"/>
          </a:xfrm>
        </p:spPr>
        <p:txBody>
          <a:bodyPr/>
          <a:lstStyle/>
          <a:p>
            <a:r>
              <a:rPr lang="zh-CN" altLang="en-US" dirty="0">
                <a:latin typeface="DengXian" charset="-122"/>
                <a:ea typeface="DengXian" charset="-122"/>
              </a:rPr>
              <a:t>价值对齐技术</a:t>
            </a:r>
            <a:r>
              <a:rPr lang="en-US" altLang="zh-CN" dirty="0">
                <a:latin typeface="DengXian" charset="-122"/>
                <a:ea typeface="DengXian" charset="-122"/>
              </a:rPr>
              <a:t>——RLHF</a:t>
            </a:r>
            <a:endParaRPr lang="zh-CN" altLang="en-US" dirty="0">
              <a:latin typeface="DengXian" charset="-122"/>
              <a:ea typeface="DengXian" charset="-122"/>
            </a:endParaRPr>
          </a:p>
        </p:txBody>
      </p:sp>
      <p:sp>
        <p:nvSpPr>
          <p:cNvPr id="6" name="文本框 5">
            <a:extLst>
              <a:ext uri="{FF2B5EF4-FFF2-40B4-BE49-F238E27FC236}">
                <a16:creationId xmlns:a16="http://schemas.microsoft.com/office/drawing/2014/main" id="{A7A346BC-CACB-4DFD-8C0E-C9189B265D29}"/>
              </a:ext>
            </a:extLst>
          </p:cNvPr>
          <p:cNvSpPr txBox="1"/>
          <p:nvPr/>
        </p:nvSpPr>
        <p:spPr>
          <a:xfrm>
            <a:off x="417099" y="6435981"/>
            <a:ext cx="11545815" cy="369332"/>
          </a:xfrm>
          <a:prstGeom prst="rect">
            <a:avLst/>
          </a:prstGeom>
          <a:noFill/>
        </p:spPr>
        <p:txBody>
          <a:bodyPr wrap="square" rtlCol="0">
            <a:spAutoFit/>
          </a:bodyPr>
          <a:lstStyle/>
          <a:p>
            <a:r>
              <a:rPr lang="en-US" altLang="zh-CN" i="1" dirty="0">
                <a:solidFill>
                  <a:schemeClr val="accent1">
                    <a:lumMod val="50000"/>
                  </a:schemeClr>
                </a:solidFill>
                <a:latin typeface="Times New Roman" panose="02020603050405020304" pitchFamily="18" charset="0"/>
                <a:cs typeface="Times New Roman" panose="02020603050405020304" pitchFamily="18" charset="0"/>
              </a:rPr>
              <a:t>Learning to summarize from human feedback, </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2020</a:t>
            </a:r>
            <a:endParaRPr kumimoji="1" lang="zh-CN" altLang="en-US" sz="18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内容占位符 2">
            <a:extLst>
              <a:ext uri="{FF2B5EF4-FFF2-40B4-BE49-F238E27FC236}">
                <a16:creationId xmlns:a16="http://schemas.microsoft.com/office/drawing/2014/main" id="{93B69A67-395E-406C-8C24-ECDDF2B29181}"/>
              </a:ext>
            </a:extLst>
          </p:cNvPr>
          <p:cNvSpPr txBox="1">
            <a:spLocks/>
          </p:cNvSpPr>
          <p:nvPr/>
        </p:nvSpPr>
        <p:spPr>
          <a:xfrm>
            <a:off x="600906" y="1504719"/>
            <a:ext cx="9723762" cy="4665788"/>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600" dirty="0"/>
              <a:t>以人类回答作为基准，经过预训练</a:t>
            </a:r>
            <a:r>
              <a:rPr lang="en-US" altLang="zh-CN" sz="1600" dirty="0"/>
              <a:t>-</a:t>
            </a:r>
            <a:r>
              <a:rPr lang="zh-CN" altLang="en-US" sz="1600" dirty="0"/>
              <a:t>监督训练</a:t>
            </a:r>
            <a:r>
              <a:rPr lang="en-US" altLang="zh-CN" sz="1600" dirty="0"/>
              <a:t>-</a:t>
            </a:r>
            <a:r>
              <a:rPr lang="zh-CN" altLang="en-US" sz="1600" dirty="0"/>
              <a:t>人类反馈训练的模型能力逐步提高，其中经过</a:t>
            </a:r>
            <a:r>
              <a:rPr lang="en-US" altLang="zh-CN" sz="1600" dirty="0"/>
              <a:t>RLHF</a:t>
            </a:r>
            <a:r>
              <a:rPr lang="zh-CN" altLang="en-US" sz="1600" dirty="0"/>
              <a:t>的模型可以打败人类</a:t>
            </a:r>
            <a:endParaRPr lang="en-US" altLang="zh-CN" sz="1600" dirty="0"/>
          </a:p>
        </p:txBody>
      </p:sp>
      <p:pic>
        <p:nvPicPr>
          <p:cNvPr id="3" name="图片 2">
            <a:extLst>
              <a:ext uri="{FF2B5EF4-FFF2-40B4-BE49-F238E27FC236}">
                <a16:creationId xmlns:a16="http://schemas.microsoft.com/office/drawing/2014/main" id="{EAB6D7B9-077D-4AFB-8DB8-435B649388D7}"/>
              </a:ext>
            </a:extLst>
          </p:cNvPr>
          <p:cNvPicPr>
            <a:picLocks noChangeAspect="1"/>
          </p:cNvPicPr>
          <p:nvPr/>
        </p:nvPicPr>
        <p:blipFill>
          <a:blip r:embed="rId3"/>
          <a:stretch>
            <a:fillRect/>
          </a:stretch>
        </p:blipFill>
        <p:spPr>
          <a:xfrm>
            <a:off x="3027679" y="2380753"/>
            <a:ext cx="5702603" cy="4065314"/>
          </a:xfrm>
          <a:prstGeom prst="rect">
            <a:avLst/>
          </a:prstGeom>
        </p:spPr>
      </p:pic>
    </p:spTree>
    <p:extLst>
      <p:ext uri="{BB962C8B-B14F-4D97-AF65-F5344CB8AC3E}">
        <p14:creationId xmlns:p14="http://schemas.microsoft.com/office/powerpoint/2010/main" val="27228916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48A49-9DDE-06BA-B6AA-CBA639CB7E9B}"/>
              </a:ext>
            </a:extLst>
          </p:cNvPr>
          <p:cNvSpPr>
            <a:spLocks noGrp="1"/>
          </p:cNvSpPr>
          <p:nvPr>
            <p:ph type="title"/>
          </p:nvPr>
        </p:nvSpPr>
        <p:spPr>
          <a:xfrm>
            <a:off x="417101" y="411933"/>
            <a:ext cx="11103159" cy="605851"/>
          </a:xfrm>
        </p:spPr>
        <p:txBody>
          <a:bodyPr/>
          <a:lstStyle/>
          <a:p>
            <a:r>
              <a:rPr lang="zh-CN" altLang="en-US" dirty="0">
                <a:latin typeface="DengXian" charset="-122"/>
                <a:ea typeface="DengXian" charset="-122"/>
              </a:rPr>
              <a:t>价值对齐技术</a:t>
            </a:r>
          </a:p>
        </p:txBody>
      </p:sp>
      <p:sp>
        <p:nvSpPr>
          <p:cNvPr id="6" name="文本框 5">
            <a:extLst>
              <a:ext uri="{FF2B5EF4-FFF2-40B4-BE49-F238E27FC236}">
                <a16:creationId xmlns:a16="http://schemas.microsoft.com/office/drawing/2014/main" id="{A7A346BC-CACB-4DFD-8C0E-C9189B265D29}"/>
              </a:ext>
            </a:extLst>
          </p:cNvPr>
          <p:cNvSpPr txBox="1"/>
          <p:nvPr/>
        </p:nvSpPr>
        <p:spPr>
          <a:xfrm>
            <a:off x="417099" y="6435981"/>
            <a:ext cx="11545815" cy="369332"/>
          </a:xfrm>
          <a:prstGeom prst="rect">
            <a:avLst/>
          </a:prstGeom>
          <a:noFill/>
        </p:spPr>
        <p:txBody>
          <a:bodyPr wrap="square" rtlCol="0">
            <a:spAutoFit/>
          </a:bodyPr>
          <a:lstStyle/>
          <a:p>
            <a:r>
              <a:rPr lang="en-US" altLang="zh-CN" i="1" dirty="0" err="1">
                <a:solidFill>
                  <a:schemeClr val="accent1">
                    <a:lumMod val="50000"/>
                  </a:schemeClr>
                </a:solidFill>
                <a:latin typeface="Times New Roman" panose="02020603050405020304" pitchFamily="18" charset="0"/>
                <a:cs typeface="Times New Roman" panose="02020603050405020304" pitchFamily="18" charset="0"/>
              </a:rPr>
              <a:t>AlpacaFarm</a:t>
            </a:r>
            <a:r>
              <a:rPr lang="en-US" altLang="zh-CN" i="1" dirty="0">
                <a:solidFill>
                  <a:schemeClr val="accent1">
                    <a:lumMod val="50000"/>
                  </a:schemeClr>
                </a:solidFill>
                <a:latin typeface="Times New Roman" panose="02020603050405020304" pitchFamily="18" charset="0"/>
                <a:cs typeface="Times New Roman" panose="02020603050405020304" pitchFamily="18" charset="0"/>
              </a:rPr>
              <a:t>: A Simulation Framework for Methods that Learn from Human Feedback, </a:t>
            </a:r>
            <a:r>
              <a:rPr lang="en-US" altLang="zh-CN" sz="1800" i="1" dirty="0">
                <a:solidFill>
                  <a:schemeClr val="accent1">
                    <a:lumMod val="50000"/>
                  </a:schemeClr>
                </a:solidFill>
                <a:latin typeface="Times New Roman" panose="02020603050405020304" pitchFamily="18" charset="0"/>
                <a:cs typeface="Times New Roman" panose="02020603050405020304" pitchFamily="18" charset="0"/>
              </a:rPr>
              <a:t>2022</a:t>
            </a:r>
            <a:endParaRPr kumimoji="1" lang="zh-CN" altLang="en-US" sz="18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7" name="内容占位符 2">
            <a:extLst>
              <a:ext uri="{FF2B5EF4-FFF2-40B4-BE49-F238E27FC236}">
                <a16:creationId xmlns:a16="http://schemas.microsoft.com/office/drawing/2014/main" id="{02C191BF-B18A-40BC-9E52-EB962F95098A}"/>
              </a:ext>
            </a:extLst>
          </p:cNvPr>
          <p:cNvSpPr txBox="1">
            <a:spLocks/>
          </p:cNvSpPr>
          <p:nvPr/>
        </p:nvSpPr>
        <p:spPr>
          <a:xfrm>
            <a:off x="7202199" y="1480421"/>
            <a:ext cx="4507115" cy="2463494"/>
          </a:xfrm>
          <a:prstGeom prst="rect">
            <a:avLst/>
          </a:prstGeom>
        </p:spPr>
        <p:txBody>
          <a:bodyPr/>
          <a:lstStyle>
            <a:lvl1pPr marL="457200" indent="-457200" algn="l" rtl="0" eaLnBrk="0" fontAlgn="base" hangingPunct="0">
              <a:lnSpc>
                <a:spcPct val="100000"/>
              </a:lnSpc>
              <a:spcBef>
                <a:spcPts val="1000"/>
              </a:spcBef>
              <a:spcAft>
                <a:spcPct val="0"/>
              </a:spcAft>
              <a:buClr>
                <a:srgbClr val="56A3E9"/>
              </a:buClr>
              <a:buSzPct val="80000"/>
              <a:buFont typeface="Times New Roman" panose="02020603050405020304" pitchFamily="18" charset="0"/>
              <a:buChar char="►"/>
              <a:defRPr sz="2600" b="1"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685783" indent="-228594" algn="l" rtl="0" eaLnBrk="0" fontAlgn="base" hangingPunct="0">
              <a:lnSpc>
                <a:spcPct val="100000"/>
              </a:lnSpc>
              <a:spcBef>
                <a:spcPts val="500"/>
              </a:spcBef>
              <a:spcAft>
                <a:spcPct val="0"/>
              </a:spcAft>
              <a:buClr>
                <a:schemeClr val="bg2">
                  <a:lumMod val="75000"/>
                </a:schemeClr>
              </a:buClr>
              <a:buSzPct val="80000"/>
              <a:buFont typeface="Wingdings" pitchFamily="2" charset="2"/>
              <a:buChar char="l"/>
              <a:defRPr sz="22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1257277" indent="-342900" algn="l" rtl="0" eaLnBrk="0" fontAlgn="base" hangingPunct="0">
              <a:lnSpc>
                <a:spcPct val="100000"/>
              </a:lnSpc>
              <a:spcBef>
                <a:spcPts val="500"/>
              </a:spcBef>
              <a:spcAft>
                <a:spcPct val="0"/>
              </a:spcAft>
              <a:buClr>
                <a:schemeClr val="accent5">
                  <a:lumMod val="75000"/>
                </a:schemeClr>
              </a:buClr>
              <a:buFont typeface="Times New Roman" panose="02020603050405020304" pitchFamily="18" charset="0"/>
              <a:buChar char="‣"/>
              <a:defRPr sz="1800" kern="1200" baseline="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dirty="0"/>
              <a:t>RLHF</a:t>
            </a:r>
            <a:r>
              <a:rPr lang="zh-CN" altLang="en-US" sz="2000" dirty="0"/>
              <a:t>的许多工作都借助了</a:t>
            </a:r>
            <a:r>
              <a:rPr lang="en-US" altLang="zh-CN" sz="2000" dirty="0"/>
              <a:t>GPT-4</a:t>
            </a:r>
            <a:r>
              <a:rPr lang="zh-CN" altLang="en-US" sz="2000" dirty="0"/>
              <a:t>反馈，作为人类反馈的代理</a:t>
            </a:r>
            <a:endParaRPr lang="en-US" altLang="zh-CN" sz="2000" dirty="0"/>
          </a:p>
          <a:p>
            <a:pPr>
              <a:lnSpc>
                <a:spcPct val="150000"/>
              </a:lnSpc>
            </a:pPr>
            <a:r>
              <a:rPr lang="en-US" altLang="zh-CN" sz="2000" dirty="0"/>
              <a:t>PPO</a:t>
            </a:r>
            <a:r>
              <a:rPr lang="zh-CN" altLang="en-US" sz="2000" dirty="0"/>
              <a:t>方法有效</a:t>
            </a:r>
            <a:endParaRPr lang="en-US" altLang="zh-CN" sz="2000" dirty="0"/>
          </a:p>
          <a:p>
            <a:pPr>
              <a:lnSpc>
                <a:spcPct val="150000"/>
              </a:lnSpc>
            </a:pPr>
            <a:r>
              <a:rPr lang="zh-CN" altLang="en-US" sz="2000" dirty="0"/>
              <a:t>类似于</a:t>
            </a:r>
            <a:r>
              <a:rPr lang="en-US" altLang="zh-CN" sz="2000" dirty="0"/>
              <a:t>Best-of-n</a:t>
            </a:r>
            <a:r>
              <a:rPr lang="zh-CN" altLang="en-US" sz="2000" dirty="0"/>
              <a:t>之类的方法也有效</a:t>
            </a:r>
            <a:endParaRPr lang="en-US" altLang="zh-CN" sz="2000" dirty="0"/>
          </a:p>
        </p:txBody>
      </p:sp>
      <p:pic>
        <p:nvPicPr>
          <p:cNvPr id="3" name="图片 2">
            <a:extLst>
              <a:ext uri="{FF2B5EF4-FFF2-40B4-BE49-F238E27FC236}">
                <a16:creationId xmlns:a16="http://schemas.microsoft.com/office/drawing/2014/main" id="{69C7CB36-BDFB-4FAA-8D22-93E31E0A68B0}"/>
              </a:ext>
            </a:extLst>
          </p:cNvPr>
          <p:cNvPicPr>
            <a:picLocks noChangeAspect="1"/>
          </p:cNvPicPr>
          <p:nvPr/>
        </p:nvPicPr>
        <p:blipFill>
          <a:blip r:embed="rId3"/>
          <a:stretch>
            <a:fillRect/>
          </a:stretch>
        </p:blipFill>
        <p:spPr>
          <a:xfrm>
            <a:off x="389681" y="1297097"/>
            <a:ext cx="6907033" cy="3528009"/>
          </a:xfrm>
          <a:prstGeom prst="rect">
            <a:avLst/>
          </a:prstGeom>
        </p:spPr>
      </p:pic>
      <p:sp>
        <p:nvSpPr>
          <p:cNvPr id="4" name="文本框 3">
            <a:extLst>
              <a:ext uri="{FF2B5EF4-FFF2-40B4-BE49-F238E27FC236}">
                <a16:creationId xmlns:a16="http://schemas.microsoft.com/office/drawing/2014/main" id="{186E80CC-C178-4232-B28B-2BFEC545D8D0}"/>
              </a:ext>
            </a:extLst>
          </p:cNvPr>
          <p:cNvSpPr txBox="1"/>
          <p:nvPr/>
        </p:nvSpPr>
        <p:spPr>
          <a:xfrm>
            <a:off x="902824" y="5000263"/>
            <a:ext cx="4475545" cy="523220"/>
          </a:xfrm>
          <a:prstGeom prst="rect">
            <a:avLst/>
          </a:prstGeom>
          <a:noFill/>
        </p:spPr>
        <p:txBody>
          <a:bodyPr wrap="square" rtlCol="0">
            <a:spAutoFit/>
          </a:bodyPr>
          <a:lstStyle/>
          <a:p>
            <a:r>
              <a:rPr lang="zh-CN" altLang="en-US" sz="1400" dirty="0"/>
              <a:t>↑与</a:t>
            </a:r>
            <a:r>
              <a:rPr lang="en-US" altLang="zh-CN" sz="1400" dirty="0"/>
              <a:t>Davinci-003</a:t>
            </a:r>
            <a:r>
              <a:rPr lang="zh-CN" altLang="en-US" sz="1400" dirty="0"/>
              <a:t>的比较结果，</a:t>
            </a:r>
            <a:r>
              <a:rPr lang="en-US" altLang="zh-CN" sz="1400" dirty="0"/>
              <a:t>simulated</a:t>
            </a:r>
            <a:r>
              <a:rPr lang="zh-CN" altLang="en-US" sz="1400" dirty="0"/>
              <a:t>为</a:t>
            </a:r>
            <a:r>
              <a:rPr lang="en-US" altLang="zh-CN" sz="1400" dirty="0"/>
              <a:t>GPT-4</a:t>
            </a:r>
            <a:r>
              <a:rPr lang="zh-CN" altLang="en-US" sz="1400" dirty="0"/>
              <a:t>标注</a:t>
            </a:r>
            <a:r>
              <a:rPr lang="en-US" altLang="zh-CN" sz="1400" dirty="0"/>
              <a:t>GPT-4</a:t>
            </a:r>
            <a:r>
              <a:rPr lang="zh-CN" altLang="en-US" sz="1400" dirty="0"/>
              <a:t>评分；</a:t>
            </a:r>
            <a:r>
              <a:rPr lang="en-US" altLang="zh-CN" sz="1400" dirty="0"/>
              <a:t>human</a:t>
            </a:r>
            <a:r>
              <a:rPr lang="zh-CN" altLang="en-US" sz="1400" dirty="0"/>
              <a:t>为人类标注评分</a:t>
            </a:r>
          </a:p>
        </p:txBody>
      </p:sp>
    </p:spTree>
    <p:extLst>
      <p:ext uri="{BB962C8B-B14F-4D97-AF65-F5344CB8AC3E}">
        <p14:creationId xmlns:p14="http://schemas.microsoft.com/office/powerpoint/2010/main" val="3043594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EA0D1-8B21-B918-4130-63EC0E837F4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7D844DD-1855-FFA1-DBA7-FB4AC860BF18}"/>
              </a:ext>
            </a:extLst>
          </p:cNvPr>
          <p:cNvSpPr>
            <a:spLocks noGrp="1"/>
          </p:cNvSpPr>
          <p:nvPr>
            <p:ph type="title"/>
          </p:nvPr>
        </p:nvSpPr>
        <p:spPr/>
        <p:txBody>
          <a:bodyPr/>
          <a:lstStyle/>
          <a:p>
            <a:r>
              <a:rPr kumimoji="1" lang="en" altLang="zh-CN" dirty="0">
                <a:latin typeface="+mj-ea"/>
              </a:rPr>
              <a:t>﻿Temperature Sampling</a:t>
            </a:r>
            <a:endParaRPr lang="zh-CN" altLang="en-US" dirty="0">
              <a:latin typeface="DengXian" charset="-122"/>
              <a:ea typeface="DengXian" charset="-122"/>
            </a:endParaRPr>
          </a:p>
        </p:txBody>
      </p:sp>
      <p:pic>
        <p:nvPicPr>
          <p:cNvPr id="3" name="图片 2">
            <a:extLst>
              <a:ext uri="{FF2B5EF4-FFF2-40B4-BE49-F238E27FC236}">
                <a16:creationId xmlns:a16="http://schemas.microsoft.com/office/drawing/2014/main" id="{F71C1A7C-2A6C-C222-693C-CC9E90BC323C}"/>
              </a:ext>
            </a:extLst>
          </p:cNvPr>
          <p:cNvPicPr>
            <a:picLocks noChangeAspect="1"/>
          </p:cNvPicPr>
          <p:nvPr/>
        </p:nvPicPr>
        <p:blipFill>
          <a:blip r:embed="rId3"/>
          <a:stretch>
            <a:fillRect/>
          </a:stretch>
        </p:blipFill>
        <p:spPr>
          <a:xfrm>
            <a:off x="3969512" y="1337605"/>
            <a:ext cx="4252976" cy="1066800"/>
          </a:xfrm>
          <a:prstGeom prst="rect">
            <a:avLst/>
          </a:prstGeom>
        </p:spPr>
      </p:pic>
      <p:pic>
        <p:nvPicPr>
          <p:cNvPr id="6" name="图片 5">
            <a:extLst>
              <a:ext uri="{FF2B5EF4-FFF2-40B4-BE49-F238E27FC236}">
                <a16:creationId xmlns:a16="http://schemas.microsoft.com/office/drawing/2014/main" id="{1717CC20-2243-69B5-ECD9-5AC8AED5C039}"/>
              </a:ext>
            </a:extLst>
          </p:cNvPr>
          <p:cNvPicPr>
            <a:picLocks noChangeAspect="1"/>
          </p:cNvPicPr>
          <p:nvPr/>
        </p:nvPicPr>
        <p:blipFill>
          <a:blip r:embed="rId4"/>
          <a:stretch>
            <a:fillRect/>
          </a:stretch>
        </p:blipFill>
        <p:spPr>
          <a:xfrm>
            <a:off x="1608197" y="2590800"/>
            <a:ext cx="8975605" cy="3962400"/>
          </a:xfrm>
          <a:prstGeom prst="rect">
            <a:avLst/>
          </a:prstGeom>
        </p:spPr>
      </p:pic>
    </p:spTree>
    <p:extLst>
      <p:ext uri="{BB962C8B-B14F-4D97-AF65-F5344CB8AC3E}">
        <p14:creationId xmlns:p14="http://schemas.microsoft.com/office/powerpoint/2010/main" val="123750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7996B-40D5-CD55-5339-F400993CB0B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AFE3A0E-D3D3-9861-EBD3-2F7C863B631E}"/>
              </a:ext>
            </a:extLst>
          </p:cNvPr>
          <p:cNvSpPr>
            <a:spLocks noGrp="1"/>
          </p:cNvSpPr>
          <p:nvPr>
            <p:ph type="title"/>
          </p:nvPr>
        </p:nvSpPr>
        <p:spPr/>
        <p:txBody>
          <a:bodyPr/>
          <a:lstStyle/>
          <a:p>
            <a:r>
              <a:rPr kumimoji="1" lang="en" altLang="zh-CN" dirty="0">
                <a:latin typeface="+mj-ea"/>
              </a:rPr>
              <a:t>﻿Top-𝑘 Sampling</a:t>
            </a:r>
            <a:endParaRPr lang="zh-CN" altLang="en-US" dirty="0">
              <a:latin typeface="DengXian" charset="-122"/>
              <a:ea typeface="DengXian" charset="-122"/>
            </a:endParaRPr>
          </a:p>
        </p:txBody>
      </p:sp>
      <p:pic>
        <p:nvPicPr>
          <p:cNvPr id="4" name="图片 3">
            <a:extLst>
              <a:ext uri="{FF2B5EF4-FFF2-40B4-BE49-F238E27FC236}">
                <a16:creationId xmlns:a16="http://schemas.microsoft.com/office/drawing/2014/main" id="{B14702CD-CBFC-E334-416E-EE0B144C4153}"/>
              </a:ext>
            </a:extLst>
          </p:cNvPr>
          <p:cNvPicPr>
            <a:picLocks noChangeAspect="1"/>
          </p:cNvPicPr>
          <p:nvPr/>
        </p:nvPicPr>
        <p:blipFill>
          <a:blip r:embed="rId3"/>
          <a:stretch>
            <a:fillRect/>
          </a:stretch>
        </p:blipFill>
        <p:spPr>
          <a:xfrm>
            <a:off x="2590800" y="1228725"/>
            <a:ext cx="7010400" cy="5458479"/>
          </a:xfrm>
          <a:prstGeom prst="rect">
            <a:avLst/>
          </a:prstGeom>
        </p:spPr>
      </p:pic>
    </p:spTree>
    <p:extLst>
      <p:ext uri="{BB962C8B-B14F-4D97-AF65-F5344CB8AC3E}">
        <p14:creationId xmlns:p14="http://schemas.microsoft.com/office/powerpoint/2010/main" val="1301421956"/>
      </p:ext>
    </p:extLst>
  </p:cSld>
  <p:clrMapOvr>
    <a:masterClrMapping/>
  </p:clrMapOvr>
</p:sld>
</file>

<file path=ppt/theme/theme1.xml><?xml version="1.0" encoding="utf-8"?>
<a:theme xmlns:a="http://schemas.openxmlformats.org/drawingml/2006/main" name="SDS@Fudan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E9E7BE6C-CB9F-0549-9FB7-E2C636FC08CE}" vid="{C1A01C34-CA2C-3042-A8DF-AFA9F25F88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44232</TotalTime>
  <Words>3447</Words>
  <Application>Microsoft Macintosh PowerPoint</Application>
  <PresentationFormat>宽屏</PresentationFormat>
  <Paragraphs>698</Paragraphs>
  <Slides>73</Slides>
  <Notes>73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73</vt:i4>
      </vt:variant>
    </vt:vector>
  </HeadingPairs>
  <TitlesOfParts>
    <vt:vector size="93" baseType="lpstr">
      <vt:lpstr>DengXian</vt:lpstr>
      <vt:lpstr>DengXian</vt:lpstr>
      <vt:lpstr>华文中宋</vt:lpstr>
      <vt:lpstr>宋体</vt:lpstr>
      <vt:lpstr>微软雅黑</vt:lpstr>
      <vt:lpstr>FandolSong-Regular-Identity-H</vt:lpstr>
      <vt:lpstr>inherit</vt:lpstr>
      <vt:lpstr>Inter</vt:lpstr>
      <vt:lpstr>微軟正黑體</vt:lpstr>
      <vt:lpstr>NewTXMI</vt:lpstr>
      <vt:lpstr>Aptos</vt:lpstr>
      <vt:lpstr>Arial</vt:lpstr>
      <vt:lpstr>Arial</vt:lpstr>
      <vt:lpstr>Arial Rounded MT Bold</vt:lpstr>
      <vt:lpstr>Calibri</vt:lpstr>
      <vt:lpstr>Calibri Light</vt:lpstr>
      <vt:lpstr>Cambria Math</vt:lpstr>
      <vt:lpstr>Times New Roman</vt:lpstr>
      <vt:lpstr>Wingdings</vt:lpstr>
      <vt:lpstr>SDS@Fudan Theme</vt:lpstr>
      <vt:lpstr>PowerPoint 演示文稿</vt:lpstr>
      <vt:lpstr>大模型自回归贪婪解码（Greedy Decoding）</vt:lpstr>
      <vt:lpstr>大模型自回归采样解码（Sampling Decoding）</vt:lpstr>
      <vt:lpstr>大模型自回归束搜索解码（Beam Search）</vt:lpstr>
      <vt:lpstr>大模型自回归束搜索解码（Beam Search）</vt:lpstr>
      <vt:lpstr>随机采样的改进策略</vt:lpstr>
      <vt:lpstr>Temperature Sampling</vt:lpstr>
      <vt:lpstr>Temperature Sampling</vt:lpstr>
      <vt:lpstr>Top-𝑘 Sampling</vt:lpstr>
      <vt:lpstr>Top-𝑝 Sampling</vt:lpstr>
      <vt:lpstr>Top-𝑝 Sampling</vt:lpstr>
      <vt:lpstr>常见大模型解码设置</vt:lpstr>
      <vt:lpstr>解码加速算法 Key-Value Caching</vt:lpstr>
      <vt:lpstr>解码加速算法﻿：推测解码﻿（﻿Speculative Decoding）</vt:lpstr>
      <vt:lpstr>解码加速算法﻿：推测解码﻿（﻿Speculative Decoding）</vt:lpstr>
      <vt:lpstr>解码加速算法﻿：﻿早退机制</vt:lpstr>
      <vt:lpstr>大模型训练三阶段</vt:lpstr>
      <vt:lpstr>大模型训练三阶段</vt:lpstr>
      <vt:lpstr>强化学习的基本思路</vt:lpstr>
      <vt:lpstr>RLHF vs Instruction Fine-tuning </vt:lpstr>
      <vt:lpstr>RLHF vs Instruction Fine-tuning </vt:lpstr>
      <vt:lpstr>Supervised Learning → RL</vt:lpstr>
      <vt:lpstr>强化学习基础</vt:lpstr>
      <vt:lpstr>Example: Playing Video Game</vt:lpstr>
      <vt:lpstr>Example: Playing Video Game</vt:lpstr>
      <vt:lpstr>Example: Playing Video Game</vt:lpstr>
      <vt:lpstr>Example: Learning to play Go</vt:lpstr>
      <vt:lpstr>Example: Learning to play Go</vt:lpstr>
      <vt:lpstr>Step 1: Function with Unknown </vt:lpstr>
      <vt:lpstr>Step 2: Define “Loss”</vt:lpstr>
      <vt:lpstr>Step 2: Define “Loss”</vt:lpstr>
      <vt:lpstr>Step 3: Optimization </vt:lpstr>
      <vt:lpstr>How to control your actor </vt:lpstr>
      <vt:lpstr>How to control your actor </vt:lpstr>
      <vt:lpstr>How to control your actor </vt:lpstr>
      <vt:lpstr>How to control your actor </vt:lpstr>
      <vt:lpstr>Version 0 </vt:lpstr>
      <vt:lpstr>Version 0 </vt:lpstr>
      <vt:lpstr>Version 1 </vt:lpstr>
      <vt:lpstr>Version 2 </vt:lpstr>
      <vt:lpstr>Version 3 </vt:lpstr>
      <vt:lpstr>Policy Gradient 算法</vt:lpstr>
      <vt:lpstr>Policy Gradient </vt:lpstr>
      <vt:lpstr>Policy Gradient </vt:lpstr>
      <vt:lpstr>Policy Gradient </vt:lpstr>
      <vt:lpstr>Policy Gradient </vt:lpstr>
      <vt:lpstr>Off-policy</vt:lpstr>
      <vt:lpstr>Off-policy</vt:lpstr>
      <vt:lpstr>人类价值对齐——3H原则</vt:lpstr>
      <vt:lpstr>人类价值对齐——3H原则</vt:lpstr>
      <vt:lpstr>人类价值对齐——3H原则</vt:lpstr>
      <vt:lpstr>人类价值对齐——3H原则</vt:lpstr>
      <vt:lpstr>大模型的人类价值对齐技术</vt:lpstr>
      <vt:lpstr>价值对齐技术</vt:lpstr>
      <vt:lpstr>价值对齐技术</vt:lpstr>
      <vt:lpstr>价值对齐技术——REINFORCE</vt:lpstr>
      <vt:lpstr>大模型的 PPO 强化学习算法（ Online 版本）</vt:lpstr>
      <vt:lpstr>奖励模型</vt:lpstr>
      <vt:lpstr>奖励模型</vt:lpstr>
      <vt:lpstr>价值对齐技术——人类偏好学习</vt:lpstr>
      <vt:lpstr>奖励模型</vt:lpstr>
      <vt:lpstr>奖励模型</vt:lpstr>
      <vt:lpstr>奖励模型</vt:lpstr>
      <vt:lpstr>奖励模型</vt:lpstr>
      <vt:lpstr>价值模型</vt:lpstr>
      <vt:lpstr>价值模型</vt:lpstr>
      <vt:lpstr>价值模型</vt:lpstr>
      <vt:lpstr>价值模型总结</vt:lpstr>
      <vt:lpstr>PPO 算法</vt:lpstr>
      <vt:lpstr>DPO 算法</vt:lpstr>
      <vt:lpstr>价值对齐技术</vt:lpstr>
      <vt:lpstr>价值对齐技术——RLHF</vt:lpstr>
      <vt:lpstr>价值对齐技术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zhongyu</dc:creator>
  <cp:lastModifiedBy>assassin chenwei</cp:lastModifiedBy>
  <cp:revision>2633</cp:revision>
  <cp:lastPrinted>2021-09-25T13:36:57Z</cp:lastPrinted>
  <dcterms:created xsi:type="dcterms:W3CDTF">2016-12-21T13:09:16Z</dcterms:created>
  <dcterms:modified xsi:type="dcterms:W3CDTF">2025-05-13T10:51:22Z</dcterms:modified>
</cp:coreProperties>
</file>